
<file path=[Content_Types].xml><?xml version="1.0" encoding="utf-8"?>
<Types xmlns="http://schemas.openxmlformats.org/package/2006/content-types">
  <Default Extension="xlsx" ContentType="application/vnd.openxmlformats-officedocument.spreadsheetml.sheet"/>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olors1.xml" ContentType="application/vnd.ms-office.chartcolorstyle+xml"/>
  <Override PartName="/ppt/charts/style1.xml" ContentType="application/vnd.ms-office.chart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1"/>
  </p:handoutMasterIdLst>
  <p:sldIdLst>
    <p:sldId id="256" r:id="rId3"/>
    <p:sldId id="257" r:id="rId5"/>
    <p:sldId id="258" r:id="rId6"/>
    <p:sldId id="264" r:id="rId7"/>
    <p:sldId id="266" r:id="rId8"/>
    <p:sldId id="288" r:id="rId9"/>
    <p:sldId id="263" r:id="rId10"/>
    <p:sldId id="259" r:id="rId11"/>
    <p:sldId id="267" r:id="rId12"/>
    <p:sldId id="269" r:id="rId13"/>
    <p:sldId id="291" r:id="rId14"/>
    <p:sldId id="290" r:id="rId15"/>
    <p:sldId id="268" r:id="rId16"/>
    <p:sldId id="270" r:id="rId17"/>
    <p:sldId id="260" r:id="rId18"/>
    <p:sldId id="289" r:id="rId19"/>
    <p:sldId id="272" r:id="rId20"/>
    <p:sldId id="273" r:id="rId21"/>
    <p:sldId id="274" r:id="rId22"/>
    <p:sldId id="280" r:id="rId23"/>
    <p:sldId id="275" r:id="rId24"/>
    <p:sldId id="261" r:id="rId25"/>
    <p:sldId id="276" r:id="rId26"/>
    <p:sldId id="277" r:id="rId27"/>
    <p:sldId id="278" r:id="rId28"/>
    <p:sldId id="279" r:id="rId29"/>
    <p:sldId id="262" r:id="rId30"/>
  </p:sldIdLst>
  <p:sldSz cx="12192000" cy="6858000"/>
  <p:notesSz cx="6858000" cy="9144000"/>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376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53B59"/>
    <a:srgbClr val="FFFFFF"/>
    <a:srgbClr val="5B54B6"/>
    <a:srgbClr val="473B9B"/>
    <a:srgbClr val="22189D"/>
    <a:srgbClr val="2B1FC9"/>
    <a:srgbClr val="26158C"/>
    <a:srgbClr val="EAECEF"/>
    <a:srgbClr val="29227D"/>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59"/>
        <p:guide pos="3769"/>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tags" Target="tags/tag110.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handoutMaster" Target="handoutMasters/handoutMaster1.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4822180686828"/>
          <c:y val="0.0370432038883643"/>
          <c:w val="0.552851693091432"/>
          <c:h val="0.806138044383179"/>
        </c:manualLayout>
      </c:layout>
      <c:doughnutChart>
        <c:varyColors val="1"/>
        <c:dLbls>
          <c:showLegendKey val="0"/>
          <c:showVal val="1"/>
          <c:showCatName val="0"/>
          <c:showSerName val="0"/>
          <c:showPercent val="0"/>
          <c:showBubbleSize val="0"/>
          <c:showLeaderLines val="0"/>
        </c:dLbls>
        <c:firstSliceAng val="0"/>
        <c:holeSize val="50"/>
      </c:doughnutChart>
    </c:plotArea>
    <c:legend>
      <c:legendPos val="b"/>
      <c:layout>
        <c:manualLayout>
          <c:xMode val="edge"/>
          <c:yMode val="edge"/>
          <c:x val="0.220214110372777"/>
          <c:y val="0.899970338612678"/>
          <c:w val="0.559571779254446"/>
          <c:h val="0.0781920023155943"/>
        </c:manualLayout>
      </c:layout>
      <c:overlay val="0"/>
      <c:txPr>
        <a:bodyPr rot="0" spcFirstLastPara="0" vertOverflow="ellipsis" vert="horz" wrap="square" anchor="ctr" anchorCtr="1"/>
        <a:lstStyle/>
        <a:p>
          <a:pPr>
            <a:defRPr lang="zh-CN" sz="1800" b="0" i="0" u="none" strike="noStrike" kern="1200" baseline="0">
              <a:solidFill>
                <a:schemeClr val="tx1"/>
              </a:solidFill>
              <a:latin typeface="字魂59号-创粗黑" panose="00000500000000000000" charset="-122"/>
              <a:ea typeface="字魂59号-创粗黑" panose="00000500000000000000" charset="-122"/>
              <a:cs typeface="+mn-ea"/>
              <a:sym typeface="Arial" panose="020B0604020202020204" pitchFamily="34" charset="0"/>
            </a:defRPr>
          </a:pPr>
        </a:p>
      </c:txPr>
    </c:legend>
    <c:plotVisOnly val="1"/>
    <c:dispBlanksAs val="gap"/>
    <c:showDLblsOverMax val="0"/>
  </c:chart>
  <c:txPr>
    <a:bodyPr/>
    <a:lstStyle/>
    <a:p>
      <a:pPr>
        <a:defRPr lang="zh-CN" sz="1800">
          <a:latin typeface="Arial" panose="020B0604020202020204" pitchFamily="34" charset="0"/>
          <a:ea typeface="微软雅黑" panose="020B0503020204020204" pitchFamily="34" charset="-122"/>
          <a:cs typeface="+mn-ea"/>
          <a:sym typeface="Arial" panose="020B0604020202020204" pitchFamily="34" charset="0"/>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9814289617003"/>
          <c:y val="0.0224847645072126"/>
          <c:w val="0.557843802021608"/>
          <c:h val="0.813417264073755"/>
        </c:manualLayout>
      </c:layout>
      <c:doughnutChart>
        <c:varyColors val="1"/>
        <c:dLbls>
          <c:showLegendKey val="0"/>
          <c:showVal val="1"/>
          <c:showCatName val="0"/>
          <c:showSerName val="0"/>
          <c:showPercent val="0"/>
          <c:showBubbleSize val="0"/>
          <c:showLeaderLines val="0"/>
        </c:dLbls>
        <c:firstSliceAng val="0"/>
        <c:holeSize val="50"/>
      </c:doughnutChart>
    </c:plotArea>
    <c:legend>
      <c:legendPos val="b"/>
      <c:layout>
        <c:manualLayout>
          <c:xMode val="edge"/>
          <c:yMode val="edge"/>
          <c:x val="0.220214110372777"/>
          <c:y val="0.899970338612678"/>
          <c:w val="0.559571779254446"/>
          <c:h val="0.0781920023155943"/>
        </c:manualLayout>
      </c:layout>
      <c:overlay val="0"/>
      <c:txPr>
        <a:bodyPr rot="0" spcFirstLastPara="0" vertOverflow="ellipsis" vert="horz" wrap="square" anchor="ctr" anchorCtr="1"/>
        <a:lstStyle/>
        <a:p>
          <a:pPr>
            <a:defRPr lang="zh-CN" sz="1800" b="0" i="0" u="none" strike="noStrike" kern="1200" baseline="0">
              <a:solidFill>
                <a:schemeClr val="bg1"/>
              </a:solidFill>
              <a:latin typeface="字魂59号-创粗黑" panose="00000500000000000000" charset="-122"/>
              <a:ea typeface="字魂59号-创粗黑" panose="00000500000000000000" charset="-122"/>
              <a:cs typeface="+mn-ea"/>
              <a:sym typeface="Arial" panose="020B0604020202020204" pitchFamily="34" charset="0"/>
            </a:defRPr>
          </a:pPr>
        </a:p>
      </c:txPr>
    </c:legend>
    <c:plotVisOnly val="1"/>
    <c:dispBlanksAs val="gap"/>
    <c:showDLblsOverMax val="0"/>
  </c:chart>
  <c:spPr>
    <a:effectLst/>
  </c:spPr>
  <c:txPr>
    <a:bodyPr/>
    <a:lstStyle/>
    <a:p>
      <a:pPr>
        <a:defRPr lang="zh-CN" sz="1800">
          <a:solidFill>
            <a:schemeClr val="bg1"/>
          </a:solidFill>
          <a:latin typeface="Arial" panose="020B0604020202020204" pitchFamily="34" charset="0"/>
          <a:ea typeface="微软雅黑" panose="020B0503020204020204" pitchFamily="34" charset="-122"/>
          <a:cs typeface="+mn-ea"/>
          <a:sym typeface="Arial" panose="020B0604020202020204" pitchFamily="34" charset="0"/>
        </a:defRPr>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64078822690654"/>
          <c:y val="0.0453618129222577"/>
          <c:w val="0.70967717910204"/>
          <c:h val="0.807205147368869"/>
        </c:manualLayout>
      </c:layout>
      <c:doughnutChart>
        <c:varyColors val="1"/>
        <c:ser>
          <c:idx val="0"/>
          <c:order val="0"/>
          <c:tx>
            <c:strRef>
              <c:f>Sheet1!$B$1</c:f>
              <c:strCache>
                <c:ptCount val="1"/>
                <c:pt idx="0">
                  <c:v>Sales</c:v>
                </c:pt>
              </c:strCache>
            </c:strRef>
          </c:tx>
          <c:spPr>
            <a:solidFill>
              <a:srgbClr val="4FB7DC"/>
            </a:solidFill>
          </c:spPr>
          <c:explosion val="0"/>
          <c:dPt>
            <c:idx val="0"/>
            <c:bubble3D val="0"/>
            <c:spPr>
              <a:solidFill>
                <a:srgbClr val="2B1FC9">
                  <a:alpha val="83000"/>
                </a:srgbClr>
              </a:solidFill>
            </c:spPr>
          </c:dPt>
          <c:dPt>
            <c:idx val="1"/>
            <c:bubble3D val="0"/>
            <c:spPr>
              <a:solidFill>
                <a:srgbClr val="29227D">
                  <a:alpha val="41000"/>
                </a:srgbClr>
              </a:solidFill>
            </c:spPr>
          </c:dPt>
          <c:dPt>
            <c:idx val="2"/>
            <c:bubble3D val="0"/>
            <c:spPr>
              <a:solidFill>
                <a:srgbClr val="5B54B6"/>
              </a:solidFill>
            </c:spPr>
          </c:dPt>
          <c:dLbls>
            <c:spPr>
              <a:noFill/>
              <a:ln>
                <a:noFill/>
              </a:ln>
              <a:effectLst/>
            </c:spPr>
            <c:txPr>
              <a:bodyPr rot="0" spcFirstLastPara="0" vertOverflow="ellipsis" vert="horz" wrap="square" lIns="38100" tIns="19050" rIns="38100" bIns="19050" anchor="ctr" anchorCtr="1"/>
              <a:lstStyle/>
              <a:p>
                <a:pPr>
                  <a:defRPr lang="zh-CN" sz="1800" b="0" i="0" u="none" strike="noStrike" kern="1200" baseline="0">
                    <a:solidFill>
                      <a:schemeClr val="bg1"/>
                    </a:solidFill>
                    <a:latin typeface="字魂59号-创粗黑" panose="00000500000000000000" charset="-122"/>
                    <a:ea typeface="字魂59号-创粗黑" panose="00000500000000000000" charset="-122"/>
                    <a:cs typeface="+mn-ea"/>
                    <a:sym typeface="Arial" panose="020B0604020202020204" pitchFamily="34" charset="0"/>
                  </a:defRPr>
                </a:pPr>
              </a:p>
            </c:txPr>
            <c:showLegendKey val="0"/>
            <c:showVal val="0"/>
            <c:showCatName val="0"/>
            <c:showSerName val="0"/>
            <c:showPercent val="1"/>
            <c:showBubbleSize val="0"/>
            <c:showLeaderLines val="1"/>
            <c:extLst>
              <c:ext xmlns:c15="http://schemas.microsoft.com/office/drawing/2012/chart" uri="{CE6537A1-D6FC-4f65-9D91-7224C49458BB}">
                <c15:layout/>
                <c15:showLeaderLines val="1"/>
                <c15:leaderLines/>
              </c:ext>
            </c:extLst>
          </c:dLbls>
          <c:cat>
            <c:strRef>
              <c:f>Sheet1!$A$2:$A$4</c:f>
              <c:strCache>
                <c:ptCount val="3"/>
                <c:pt idx="0">
                  <c:v>CEO</c:v>
                </c:pt>
                <c:pt idx="1">
                  <c:v>创业团队</c:v>
                </c:pt>
                <c:pt idx="2">
                  <c:v>投资人</c:v>
                </c:pt>
              </c:strCache>
            </c:strRef>
          </c:cat>
          <c:val>
            <c:numRef>
              <c:f>Sheet1!$B$2:$B$4</c:f>
              <c:numCache>
                <c:formatCode>General</c:formatCode>
                <c:ptCount val="3"/>
                <c:pt idx="0">
                  <c:v>8.2</c:v>
                </c:pt>
                <c:pt idx="1">
                  <c:v>3.2</c:v>
                </c:pt>
                <c:pt idx="2">
                  <c:v>1.4</c:v>
                </c:pt>
              </c:numCache>
            </c:numRef>
          </c:val>
        </c:ser>
        <c:dLbls>
          <c:showLegendKey val="0"/>
          <c:showVal val="1"/>
          <c:showCatName val="0"/>
          <c:showSerName val="0"/>
          <c:showPercent val="0"/>
          <c:showBubbleSize val="0"/>
          <c:showLeaderLines val="1"/>
        </c:dLbls>
        <c:firstSliceAng val="0"/>
        <c:holeSize val="56"/>
      </c:doughnutChart>
    </c:plotArea>
    <c:legend>
      <c:legendPos val="b"/>
      <c:legendEntry>
        <c:idx val="0"/>
        <c:txPr>
          <a:bodyPr rot="0" spcFirstLastPara="0" vertOverflow="ellipsis" vert="horz" wrap="square" anchor="ctr" anchorCtr="1"/>
          <a:lstStyle/>
          <a:p>
            <a:pPr>
              <a:defRPr lang="zh-CN" sz="1800" b="0" i="0" u="none" strike="noStrike" kern="1200" baseline="0">
                <a:solidFill>
                  <a:schemeClr val="tx1"/>
                </a:solidFill>
                <a:latin typeface="字魂59号-创粗黑" panose="00000500000000000000" charset="-122"/>
                <a:ea typeface="字魂59号-创粗黑" panose="00000500000000000000" charset="-122"/>
                <a:cs typeface="+mn-ea"/>
                <a:sym typeface="Arial" panose="020B0604020202020204" pitchFamily="34" charset="0"/>
              </a:defRPr>
            </a:pPr>
          </a:p>
        </c:txPr>
      </c:legendEntry>
      <c:legendEntry>
        <c:idx val="1"/>
        <c:txPr>
          <a:bodyPr rot="0" spcFirstLastPara="0" vertOverflow="ellipsis" vert="horz" wrap="square" anchor="ctr" anchorCtr="1"/>
          <a:lstStyle/>
          <a:p>
            <a:pPr>
              <a:defRPr lang="zh-CN" sz="1800" b="0" i="0" u="none" strike="noStrike" kern="1200" baseline="0">
                <a:solidFill>
                  <a:schemeClr val="tx1"/>
                </a:solidFill>
                <a:latin typeface="字魂59号-创粗黑" panose="00000500000000000000" charset="-122"/>
                <a:ea typeface="字魂59号-创粗黑" panose="00000500000000000000" charset="-122"/>
                <a:cs typeface="+mn-ea"/>
                <a:sym typeface="Arial" panose="020B0604020202020204" pitchFamily="34" charset="0"/>
              </a:defRPr>
            </a:pPr>
          </a:p>
        </c:txPr>
      </c:legendEntry>
      <c:legendEntry>
        <c:idx val="2"/>
        <c:txPr>
          <a:bodyPr rot="0" spcFirstLastPara="0" vertOverflow="ellipsis" vert="horz" wrap="square" anchor="ctr" anchorCtr="1"/>
          <a:lstStyle/>
          <a:p>
            <a:pPr>
              <a:defRPr lang="zh-CN" sz="1800" b="0" i="0" u="none" strike="noStrike" kern="1200" baseline="0">
                <a:solidFill>
                  <a:schemeClr val="tx1"/>
                </a:solidFill>
                <a:latin typeface="字魂59号-创粗黑" panose="00000500000000000000" charset="-122"/>
                <a:ea typeface="字魂59号-创粗黑" panose="00000500000000000000" charset="-122"/>
                <a:cs typeface="+mn-ea"/>
                <a:sym typeface="Arial" panose="020B0604020202020204" pitchFamily="34" charset="0"/>
              </a:defRPr>
            </a:pPr>
          </a:p>
        </c:txPr>
      </c:legendEntry>
      <c:layout>
        <c:manualLayout>
          <c:xMode val="edge"/>
          <c:yMode val="edge"/>
          <c:x val="0.110480279338565"/>
          <c:y val="0.904246291290741"/>
          <c:w val="0.735193281604383"/>
          <c:h val="0.0823054218198137"/>
        </c:manualLayout>
      </c:layout>
      <c:overlay val="0"/>
      <c:txPr>
        <a:bodyPr rot="0" spcFirstLastPara="0" vertOverflow="ellipsis" vert="horz" wrap="square" anchor="ctr" anchorCtr="1"/>
        <a:lstStyle/>
        <a:p>
          <a:pPr>
            <a:defRPr lang="zh-CN" sz="1200" b="0" i="0" u="none" strike="noStrike" kern="1200" baseline="0">
              <a:solidFill>
                <a:schemeClr val="tx1"/>
              </a:solidFill>
              <a:latin typeface="字魂59号-创粗黑" panose="00000500000000000000" charset="-122"/>
              <a:ea typeface="字魂59号-创粗黑" panose="00000500000000000000" charset="-122"/>
              <a:cs typeface="+mn-ea"/>
              <a:sym typeface="Arial" panose="020B0604020202020204" pitchFamily="34" charset="0"/>
            </a:defRPr>
          </a:pPr>
        </a:p>
      </c:txPr>
    </c:legend>
    <c:plotVisOnly val="1"/>
    <c:dispBlanksAs val="gap"/>
    <c:showDLblsOverMax val="0"/>
  </c:chart>
  <c:txPr>
    <a:bodyPr/>
    <a:lstStyle/>
    <a:p>
      <a:pPr>
        <a:defRPr lang="zh-CN" sz="1800">
          <a:latin typeface="Arial" panose="020B0604020202020204" pitchFamily="34" charset="0"/>
          <a:ea typeface="微软雅黑" panose="020B0503020204020204" pitchFamily="34" charset="-122"/>
          <a:cs typeface="+mn-ea"/>
          <a:sym typeface="Arial" panose="020B0604020202020204" pitchFamily="34" charset="0"/>
        </a:defRPr>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系列 1</c:v>
                </c:pt>
              </c:strCache>
            </c:strRef>
          </c:tx>
          <c:spPr>
            <a:ln w="76200" cap="rnd">
              <a:solidFill>
                <a:srgbClr val="5B54B6"/>
              </a:solidFill>
              <a:round/>
            </a:ln>
            <a:effectLst>
              <a:outerShdw blurRad="127000" dist="127000" dir="5400000" algn="t" rotWithShape="0">
                <a:schemeClr val="tx1">
                  <a:alpha val="20000"/>
                </a:schemeClr>
              </a:outerShdw>
            </a:effectLst>
          </c:spPr>
          <c:marker>
            <c:symbol val="none"/>
          </c:marker>
          <c:dPt>
            <c:idx val="1"/>
            <c:marker>
              <c:symbol val="none"/>
            </c:marker>
            <c:bubble3D val="0"/>
            <c:spPr>
              <a:ln w="76200" cap="rnd">
                <a:solidFill>
                  <a:srgbClr val="5B54B6"/>
                </a:solidFill>
                <a:round/>
              </a:ln>
              <a:effectLst>
                <a:outerShdw blurRad="127000" dist="127000" dir="5400000" algn="t" rotWithShape="0">
                  <a:schemeClr val="tx1">
                    <a:alpha val="20000"/>
                  </a:schemeClr>
                </a:outerShdw>
              </a:effectLst>
            </c:spPr>
          </c:dPt>
          <c:dPt>
            <c:idx val="2"/>
            <c:marker>
              <c:symbol val="none"/>
            </c:marker>
            <c:bubble3D val="0"/>
            <c:spPr>
              <a:ln w="76200" cap="rnd">
                <a:solidFill>
                  <a:srgbClr val="5B54B6"/>
                </a:solidFill>
                <a:round/>
              </a:ln>
              <a:effectLst>
                <a:outerShdw blurRad="127000" dist="127000" dir="5400000" algn="t" rotWithShape="0">
                  <a:schemeClr val="tx1">
                    <a:alpha val="20000"/>
                  </a:schemeClr>
                </a:outerShdw>
              </a:effectLst>
            </c:spPr>
          </c:dPt>
          <c:dPt>
            <c:idx val="3"/>
            <c:marker>
              <c:symbol val="none"/>
            </c:marker>
            <c:bubble3D val="0"/>
            <c:spPr>
              <a:ln w="76200" cap="rnd">
                <a:solidFill>
                  <a:srgbClr val="5B54B6"/>
                </a:solidFill>
                <a:round/>
              </a:ln>
              <a:effectLst>
                <a:outerShdw blurRad="127000" dist="127000" dir="5400000" algn="t" rotWithShape="0">
                  <a:schemeClr val="tx1">
                    <a:alpha val="20000"/>
                  </a:schemeClr>
                </a:outerShdw>
              </a:effectLst>
            </c:spPr>
          </c:dPt>
          <c:dPt>
            <c:idx val="4"/>
            <c:marker>
              <c:symbol val="none"/>
            </c:marker>
            <c:bubble3D val="0"/>
            <c:spPr>
              <a:ln w="76200" cap="rnd">
                <a:solidFill>
                  <a:srgbClr val="5B54B6"/>
                </a:solidFill>
                <a:round/>
              </a:ln>
              <a:effectLst>
                <a:outerShdw blurRad="127000" dist="127000" dir="5400000" algn="t" rotWithShape="0">
                  <a:schemeClr val="tx1">
                    <a:alpha val="20000"/>
                  </a:schemeClr>
                </a:outerShdw>
              </a:effectLst>
            </c:spPr>
          </c:dPt>
          <c:dPt>
            <c:idx val="5"/>
            <c:marker>
              <c:symbol val="none"/>
            </c:marker>
            <c:bubble3D val="0"/>
            <c:spPr>
              <a:ln w="76200" cap="rnd">
                <a:solidFill>
                  <a:srgbClr val="5B54B6"/>
                </a:solidFill>
                <a:round/>
              </a:ln>
              <a:effectLst>
                <a:outerShdw blurRad="127000" dist="127000" dir="5400000" algn="t" rotWithShape="0">
                  <a:schemeClr val="tx1">
                    <a:alpha val="20000"/>
                  </a:schemeClr>
                </a:outerShdw>
              </a:effectLst>
            </c:spPr>
          </c:dPt>
          <c:dLbls>
            <c:delete val="1"/>
          </c:dLbls>
          <c:cat>
            <c:numRef>
              <c:f>Sheet1!$A$2:$A$7</c:f>
              <c:numCache>
                <c:formatCode>General</c:formatCode>
                <c:ptCount val="6"/>
                <c:pt idx="0">
                  <c:v>1</c:v>
                </c:pt>
                <c:pt idx="1">
                  <c:v>2</c:v>
                </c:pt>
                <c:pt idx="2">
                  <c:v>3</c:v>
                </c:pt>
                <c:pt idx="3">
                  <c:v>4</c:v>
                </c:pt>
                <c:pt idx="4">
                  <c:v>5</c:v>
                </c:pt>
                <c:pt idx="5">
                  <c:v>6</c:v>
                </c:pt>
              </c:numCache>
            </c:numRef>
          </c:cat>
          <c:val>
            <c:numRef>
              <c:f>Sheet1!$B$2:$B$7</c:f>
              <c:numCache>
                <c:formatCode>General</c:formatCode>
                <c:ptCount val="6"/>
                <c:pt idx="0">
                  <c:v>1895</c:v>
                </c:pt>
                <c:pt idx="1">
                  <c:v>926</c:v>
                </c:pt>
                <c:pt idx="2">
                  <c:v>2805</c:v>
                </c:pt>
                <c:pt idx="3">
                  <c:v>1290</c:v>
                </c:pt>
                <c:pt idx="4">
                  <c:v>1690</c:v>
                </c:pt>
                <c:pt idx="5">
                  <c:v>3590</c:v>
                </c:pt>
              </c:numCache>
            </c:numRef>
          </c:val>
          <c:smooth val="1"/>
        </c:ser>
        <c:dLbls>
          <c:showLegendKey val="0"/>
          <c:showVal val="0"/>
          <c:showCatName val="0"/>
          <c:showSerName val="0"/>
          <c:showPercent val="0"/>
          <c:showBubbleSize val="0"/>
        </c:dLbls>
        <c:dropLines>
          <c:spPr>
            <a:ln w="9525" cap="flat" cmpd="sng" algn="ctr">
              <a:solidFill>
                <a:srgbClr val="243547"/>
              </a:solidFill>
              <a:round/>
            </a:ln>
            <a:effectLst/>
          </c:spPr>
        </c:dropLines>
        <c:marker val="0"/>
        <c:smooth val="1"/>
        <c:axId val="737823008"/>
        <c:axId val="737823400"/>
      </c:lineChart>
      <c:catAx>
        <c:axId val="737823008"/>
        <c:scaling>
          <c:orientation val="minMax"/>
        </c:scaling>
        <c:delete val="0"/>
        <c:axPos val="b"/>
        <c:numFmt formatCode="General" sourceLinked="1"/>
        <c:majorTickMark val="none"/>
        <c:minorTickMark val="none"/>
        <c:tickLblPos val="nextTo"/>
        <c:spPr>
          <a:noFill/>
          <a:ln w="12700" cap="flat" cmpd="sng" algn="ctr">
            <a:solidFill>
              <a:srgbClr val="243547"/>
            </a:solidFill>
            <a:round/>
          </a:ln>
          <a:effectLst/>
        </c:spPr>
        <c:txPr>
          <a:bodyPr rot="-60000000" spcFirstLastPara="1" vertOverflow="ellipsis" vert="horz" wrap="square" anchor="ctr" anchorCtr="1"/>
          <a:lstStyle/>
          <a:p>
            <a:pPr>
              <a:defRPr lang="zh-CN" sz="1195" b="0" i="0" u="none" strike="noStrike" kern="1200" spc="100" baseline="0">
                <a:solidFill>
                  <a:srgbClr val="243547"/>
                </a:solidFill>
                <a:latin typeface="字魂59号-创粗黑" panose="00000500000000000000" charset="-122"/>
                <a:ea typeface="字魂59号-创粗黑" panose="00000500000000000000" charset="-122"/>
                <a:cs typeface="字魂59号-创粗黑" panose="00000500000000000000" charset="-122"/>
                <a:sym typeface="Bebas" pitchFamily="2" charset="0"/>
              </a:defRPr>
            </a:pPr>
          </a:p>
        </c:txPr>
        <c:crossAx val="737823400"/>
        <c:crosses val="autoZero"/>
        <c:auto val="1"/>
        <c:lblAlgn val="ctr"/>
        <c:lblOffset val="100"/>
        <c:noMultiLvlLbl val="0"/>
      </c:catAx>
      <c:valAx>
        <c:axId val="73782340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rgbClr val="243547"/>
                </a:solidFill>
                <a:latin typeface="字魂59号-创粗黑" panose="00000500000000000000" charset="-122"/>
                <a:ea typeface="字魂59号-创粗黑" panose="00000500000000000000" charset="-122"/>
                <a:cs typeface="字魂59号-创粗黑" panose="00000500000000000000" charset="-122"/>
                <a:sym typeface="Bebas" pitchFamily="2" charset="0"/>
              </a:defRPr>
            </a:pPr>
          </a:p>
        </c:txPr>
        <c:crossAx val="737823008"/>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lang="zh-CN">
          <a:latin typeface="Bebas" pitchFamily="2" charset="0"/>
          <a:ea typeface="微软雅黑" panose="020B0503020204020204" pitchFamily="34" charset="-122"/>
          <a:sym typeface="Bebas" pitchFamily="2" charset="0"/>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9">
  <cs:axisTitle>
    <cs:lnRef idx="0"/>
    <cs:fillRef idx="0"/>
    <cs:effectRef idx="0"/>
    <cs:fontRef idx="minor">
      <a:schemeClr val="lt1"/>
    </cs:fontRef>
    <cs:defRPr sz="1195" b="1" kern="1200"/>
  </cs:axisTitle>
  <cs:categoryAxis>
    <cs:lnRef idx="0">
      <cs:styleClr val="0"/>
    </cs:lnRef>
    <cs:fillRef idx="0"/>
    <cs:effectRef idx="0"/>
    <cs:fontRef idx="minor">
      <a:schemeClr val="lt1"/>
    </cs:fontRef>
    <cs:spPr>
      <a:ln w="12700" cap="flat" cmpd="sng" algn="ctr">
        <a:solidFill>
          <a:schemeClr val="lt1"/>
        </a:solidFill>
        <a:round/>
      </a:ln>
    </cs:spPr>
    <cs:defRPr sz="1195" kern="1200" spc="10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330" kern="1200"/>
  </cs:chartArea>
  <cs:dataLabel>
    <cs:lnRef idx="0"/>
    <cs:fillRef idx="0"/>
    <cs:effectRef idx="0"/>
    <cs:fontRef idx="minor">
      <a:schemeClr val="lt1"/>
    </cs:fontRef>
    <cs:defRPr sz="1195" b="1" kern="1200"/>
  </cs:dataLabel>
  <cs:dataLabelCallout>
    <cs:lnRef idx="0">
      <cs:styleClr val="auto"/>
    </cs:lnRef>
    <cs:fillRef idx="0"/>
    <cs:effectRef idx="0"/>
    <cs:fontRef idx="minor">
      <cs:styleClr val="auto"/>
    </cs:fontRef>
    <cs:spPr>
      <a:solidFill>
        <a:schemeClr val="lt1"/>
      </a:solidFill>
      <a:ln>
        <a:solidFill>
          <a:schemeClr val="phClr"/>
        </a:solidFill>
      </a:ln>
    </cs:spPr>
    <cs:defRPr sz="1195"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1195"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fillRef idx="0"/>
    <cs:effectRef idx="0"/>
    <cs:fontRef idx="minor">
      <a:schemeClr val="dk1"/>
    </cs:fontRef>
    <cs:spPr>
      <a:ln w="9525" cap="flat" cmpd="sng" algn="ctr">
        <a:gradFill>
          <a:gsLst>
            <a:gs pos="0">
              <a:schemeClr val="lt1"/>
            </a:gs>
            <a:gs pos="100000">
              <a:schemeClr val="lt1">
                <a:alpha val="0"/>
              </a:schemeClr>
            </a:gs>
          </a:gsLst>
          <a:lin ang="5400000" scaled="0"/>
        </a:gradFill>
        <a:round/>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1195"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1195"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995"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1195"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1195"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字魂59号-创粗黑" panose="00000500000000000000" charset="-122"/>
              <a:ea typeface="字魂59号-创粗黑" panose="00000500000000000000" charset="-122"/>
              <a:cs typeface="字魂57号-创细黑" panose="000005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字魂59号-创粗黑" panose="00000500000000000000" charset="-122"/>
              </a:rPr>
            </a:fld>
            <a:endParaRPr lang="zh-CN" altLang="en-US">
              <a:latin typeface="字魂59号-创粗黑" panose="000005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字魂59号-创粗黑" panose="00000500000000000000" charset="-122"/>
              <a:ea typeface="字魂59号-创粗黑" panose="00000500000000000000" charset="-122"/>
              <a:cs typeface="字魂57号-创细黑" panose="000005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字魂59号-创粗黑" panose="00000500000000000000" charset="-122"/>
              </a:rPr>
            </a:fld>
            <a:endParaRPr lang="zh-CN" altLang="en-US">
              <a:latin typeface="字魂59号-创粗黑" panose="000005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jpeg>
</file>

<file path=ppt/media/image14.png>
</file>

<file path=ppt/media/image15.png>
</file>

<file path=ppt/media/image2.png>
</file>

<file path=ppt/media/image3.jpeg>
</file>

<file path=ppt/media/image4.jpeg>
</file>

<file path=ppt/media/image5.jpeg>
</file>

<file path=ppt/media/image6.jpeg>
</file>

<file path=ppt/media/image7.png>
</file>

<file path=ppt/media/image8.jpe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字魂59号-创粗黑" panose="00000500000000000000" charset="-122"/>
                <a:ea typeface="字魂59号-创粗黑" panose="00000500000000000000" charset="-122"/>
                <a:cs typeface="字魂57号-创细黑" panose="000005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字魂59号-创粗黑" panose="00000500000000000000" charset="-122"/>
                <a:ea typeface="字魂59号-创粗黑" panose="00000500000000000000" charset="-122"/>
                <a:cs typeface="字魂57号-创细黑" panose="00000500000000000000"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字魂59号-创粗黑" panose="00000500000000000000" charset="-122"/>
                <a:ea typeface="字魂59号-创粗黑" panose="00000500000000000000" charset="-122"/>
                <a:cs typeface="字魂57号-创细黑" panose="000005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字魂59号-创粗黑" panose="00000500000000000000" charset="-122"/>
                <a:ea typeface="字魂59号-创粗黑" panose="00000500000000000000" charset="-122"/>
                <a:cs typeface="字魂57号-创细黑" panose="00000500000000000000"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字魂59号-创粗黑" panose="00000500000000000000" charset="-122"/>
        <a:ea typeface="字魂59号-创粗黑" panose="00000500000000000000" charset="-122"/>
        <a:cs typeface="字魂57号-创细黑" panose="00000500000000000000" charset="-122"/>
      </a:defRPr>
    </a:lvl1pPr>
    <a:lvl2pPr marL="457200" algn="l" defTabSz="914400" rtl="0" eaLnBrk="1" latinLnBrk="0" hangingPunct="1">
      <a:defRPr sz="1200" kern="1200">
        <a:solidFill>
          <a:schemeClr val="tx1"/>
        </a:solidFill>
        <a:latin typeface="字魂59号-创粗黑" panose="00000500000000000000" charset="-122"/>
        <a:ea typeface="字魂59号-创粗黑" panose="00000500000000000000" charset="-122"/>
        <a:cs typeface="字魂57号-创细黑" panose="00000500000000000000" charset="-122"/>
      </a:defRPr>
    </a:lvl2pPr>
    <a:lvl3pPr marL="914400" algn="l" defTabSz="914400" rtl="0" eaLnBrk="1" latinLnBrk="0" hangingPunct="1">
      <a:defRPr sz="1200" kern="1200">
        <a:solidFill>
          <a:schemeClr val="tx1"/>
        </a:solidFill>
        <a:latin typeface="字魂59号-创粗黑" panose="00000500000000000000" charset="-122"/>
        <a:ea typeface="字魂59号-创粗黑" panose="00000500000000000000" charset="-122"/>
        <a:cs typeface="字魂57号-创细黑" panose="00000500000000000000" charset="-122"/>
      </a:defRPr>
    </a:lvl3pPr>
    <a:lvl4pPr marL="1371600" algn="l" defTabSz="914400" rtl="0" eaLnBrk="1" latinLnBrk="0" hangingPunct="1">
      <a:defRPr sz="1200" kern="1200">
        <a:solidFill>
          <a:schemeClr val="tx1"/>
        </a:solidFill>
        <a:latin typeface="字魂59号-创粗黑" panose="00000500000000000000" charset="-122"/>
        <a:ea typeface="字魂59号-创粗黑" panose="00000500000000000000" charset="-122"/>
        <a:cs typeface="字魂57号-创细黑" panose="00000500000000000000" charset="-122"/>
      </a:defRPr>
    </a:lvl4pPr>
    <a:lvl5pPr marL="1828800" algn="l" defTabSz="914400" rtl="0" eaLnBrk="1" latinLnBrk="0" hangingPunct="1">
      <a:defRPr sz="1200" kern="1200">
        <a:solidFill>
          <a:schemeClr val="tx1"/>
        </a:solidFill>
        <a:latin typeface="字魂59号-创粗黑" panose="00000500000000000000" charset="-122"/>
        <a:ea typeface="字魂59号-创粗黑" panose="00000500000000000000" charset="-122"/>
        <a:cs typeface="字魂57号-创细黑" panose="000005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dirty="0">
                <a:solidFill>
                  <a:schemeClr val="tx1">
                    <a:lumMod val="75000"/>
                    <a:lumOff val="25000"/>
                  </a:schemeClr>
                </a:solidFill>
                <a:cs typeface="字魂59号-创粗黑" panose="00000500000000000000" charset="-122"/>
                <a:sym typeface="+mn-ea"/>
              </a:rPr>
              <a:t>现实——虚拟接口，特别是现实——游戏接口，现已成为计算机应用领域发展的热点之一。元宇宙概念的兴起进一步促进了这种发展趋势。但元宇宙的概念较大，目前的发展过于依赖VR、XR等技术，技术瓶颈较高，且与现实世界互动的成本较高，其对数字孪生的建模要求也较高。另一方面，当下的游戏发展，内容难以突破预设内容的局限，而预设内容的局限往往降低了游戏的自由度体验。</a:t>
            </a:r>
            <a:endParaRPr lang="zh-CN" altLang="en-US" dirty="0">
              <a:solidFill>
                <a:schemeClr val="tx1">
                  <a:lumMod val="75000"/>
                  <a:lumOff val="25000"/>
                </a:schemeClr>
              </a:solidFill>
              <a:cs typeface="字魂59号-创粗黑" panose="00000500000000000000" charset="-122"/>
              <a:sym typeface="+mn-ea"/>
            </a:endParaRPr>
          </a:p>
          <a:p>
            <a:r>
              <a:rPr lang="zh-CN" altLang="en-US" dirty="0">
                <a:solidFill>
                  <a:schemeClr val="tx1">
                    <a:lumMod val="75000"/>
                    <a:lumOff val="25000"/>
                  </a:schemeClr>
                </a:solidFill>
                <a:cs typeface="字魂59号-创粗黑" panose="00000500000000000000" charset="-122"/>
                <a:sym typeface="+mn-ea"/>
              </a:rPr>
              <a:t>在现实世界中，高压的社会节奏加强了人们对宠物陪伴和游戏娱乐的需求。但宠物的饲养往往存在一些困难。而ChatGPT在人机交换上的优异表现，为这种宠物陪伴需求和游戏自由度需求提供了技术支持。</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字魂57号-创细黑" panose="00000500000000000000" charset="-122"/>
                <a:ea typeface="字魂59号-创粗黑" panose="00000500000000000000" charset="-122"/>
                <a:cs typeface="字魂57号-创细黑" panose="00000500000000000000"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字魂57号-创细黑" panose="00000500000000000000" charset="-122"/>
                <a:ea typeface="字魂59号-创粗黑" panose="00000500000000000000" charset="-122"/>
                <a:cs typeface="字魂57号-创细黑" panose="00000500000000000000"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字魂57号-创细黑" panose="00000500000000000000" charset="-122"/>
                <a:ea typeface="字魂59号-创粗黑" panose="00000500000000000000" charset="-122"/>
                <a:cs typeface="字魂57号-创细黑" panose="00000500000000000000" charset="-122"/>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字魂57号-创细黑" panose="00000500000000000000" charset="-122"/>
          <a:ea typeface="字魂59号-创粗黑" panose="00000500000000000000" charset="-122"/>
          <a:cs typeface="字魂57号-创细黑" panose="00000500000000000000" charset="-122"/>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字魂57号-创细黑" panose="00000500000000000000" charset="-122"/>
          <a:ea typeface="字魂59号-创粗黑" panose="00000500000000000000" charset="-122"/>
          <a:cs typeface="字魂57号-创细黑" panose="00000500000000000000" charset="-122"/>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字魂57号-创细黑" panose="00000500000000000000" charset="-122"/>
          <a:ea typeface="字魂59号-创粗黑" panose="00000500000000000000" charset="-122"/>
          <a:cs typeface="字魂57号-创细黑" panose="00000500000000000000" charset="-122"/>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字魂57号-创细黑" panose="00000500000000000000" charset="-122"/>
          <a:ea typeface="字魂59号-创粗黑" panose="00000500000000000000" charset="-122"/>
          <a:cs typeface="字魂57号-创细黑" panose="00000500000000000000" charset="-122"/>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字魂57号-创细黑" panose="00000500000000000000" charset="-122"/>
          <a:ea typeface="字魂59号-创粗黑" panose="00000500000000000000" charset="-122"/>
          <a:cs typeface="字魂57号-创细黑" panose="00000500000000000000" charset="-122"/>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字魂57号-创细黑" panose="00000500000000000000" charset="-122"/>
          <a:ea typeface="字魂59号-创粗黑" panose="00000500000000000000" charset="-122"/>
          <a:cs typeface="字魂57号-创细黑" panose="00000500000000000000"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tags" Target="../tags/tag63.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2.xml"/><Relationship Id="rId2" Type="http://schemas.openxmlformats.org/officeDocument/2006/relationships/image" Target="../media/image9.png"/><Relationship Id="rId1" Type="http://schemas.openxmlformats.org/officeDocument/2006/relationships/chart" Target="../charts/chart1.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84.xml"/><Relationship Id="rId3" Type="http://schemas.openxmlformats.org/officeDocument/2006/relationships/image" Target="../media/image10.png"/><Relationship Id="rId2" Type="http://schemas.openxmlformats.org/officeDocument/2006/relationships/tags" Target="../tags/tag83.xml"/><Relationship Id="rId1" Type="http://schemas.openxmlformats.org/officeDocument/2006/relationships/chart" Target="../charts/char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5.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6.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7.xml"/></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xml"/><Relationship Id="rId3" Type="http://schemas.openxmlformats.org/officeDocument/2006/relationships/tags" Target="../tags/tag88.xml"/><Relationship Id="rId2" Type="http://schemas.openxmlformats.org/officeDocument/2006/relationships/image" Target="../media/image12.png"/><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9" Type="http://schemas.openxmlformats.org/officeDocument/2006/relationships/tags" Target="../tags/tag97.xml"/><Relationship Id="rId8" Type="http://schemas.openxmlformats.org/officeDocument/2006/relationships/tags" Target="../tags/tag96.xml"/><Relationship Id="rId7" Type="http://schemas.openxmlformats.org/officeDocument/2006/relationships/tags" Target="../tags/tag95.xml"/><Relationship Id="rId6" Type="http://schemas.openxmlformats.org/officeDocument/2006/relationships/tags" Target="../tags/tag94.xml"/><Relationship Id="rId5" Type="http://schemas.openxmlformats.org/officeDocument/2006/relationships/tags" Target="../tags/tag93.xml"/><Relationship Id="rId4" Type="http://schemas.openxmlformats.org/officeDocument/2006/relationships/tags" Target="../tags/tag92.xml"/><Relationship Id="rId3" Type="http://schemas.openxmlformats.org/officeDocument/2006/relationships/tags" Target="../tags/tag91.xml"/><Relationship Id="rId2" Type="http://schemas.openxmlformats.org/officeDocument/2006/relationships/tags" Target="../tags/tag90.xml"/><Relationship Id="rId11" Type="http://schemas.openxmlformats.org/officeDocument/2006/relationships/slideLayout" Target="../slideLayouts/slideLayout2.xml"/><Relationship Id="rId10" Type="http://schemas.openxmlformats.org/officeDocument/2006/relationships/tags" Target="../tags/tag98.xml"/><Relationship Id="rId1" Type="http://schemas.openxmlformats.org/officeDocument/2006/relationships/tags" Target="../tags/tag89.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9.xml"/><Relationship Id="rId1" Type="http://schemas.openxmlformats.org/officeDocument/2006/relationships/chart" Target="../charts/chart3.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0.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1.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tags" Target="../tags/tag64.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3.xml"/></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tags" Target="../tags/tag104.xml"/><Relationship Id="rId2" Type="http://schemas.openxmlformats.org/officeDocument/2006/relationships/image" Target="../media/image12.png"/><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05.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6.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7.xml"/><Relationship Id="rId1" Type="http://schemas.openxmlformats.org/officeDocument/2006/relationships/chart" Target="../charts/chart4.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8.xml"/></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xml"/><Relationship Id="rId3" Type="http://schemas.openxmlformats.org/officeDocument/2006/relationships/tags" Target="../tags/tag109.xml"/><Relationship Id="rId2" Type="http://schemas.openxmlformats.org/officeDocument/2006/relationships/image" Target="../media/image12.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tags" Target="../tags/tag65.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image" Target="../media/image5.jpeg"/><Relationship Id="rId7" Type="http://schemas.openxmlformats.org/officeDocument/2006/relationships/tags" Target="../tags/tag70.xml"/><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image" Target="../media/image4.jpeg"/><Relationship Id="rId3" Type="http://schemas.openxmlformats.org/officeDocument/2006/relationships/tags" Target="../tags/tag67.xml"/><Relationship Id="rId2" Type="http://schemas.openxmlformats.org/officeDocument/2006/relationships/tags" Target="../tags/tag66.xml"/><Relationship Id="rId15" Type="http://schemas.openxmlformats.org/officeDocument/2006/relationships/slideLayout" Target="../slideLayouts/slideLayout2.xml"/><Relationship Id="rId14" Type="http://schemas.openxmlformats.org/officeDocument/2006/relationships/tags" Target="../tags/tag75.xml"/><Relationship Id="rId13" Type="http://schemas.openxmlformats.org/officeDocument/2006/relationships/tags" Target="../tags/tag74.xml"/><Relationship Id="rId12" Type="http://schemas.openxmlformats.org/officeDocument/2006/relationships/image" Target="../media/image6.jpeg"/><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76.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8.xml"/><Relationship Id="rId1" Type="http://schemas.openxmlformats.org/officeDocument/2006/relationships/tags" Target="../tags/tag7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9.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tags" Target="../tags/tag80.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1.xml"/><Relationship Id="rId2" Type="http://schemas.openxmlformats.org/officeDocument/2006/relationships/image" Target="../media/image8.jpeg"/><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5ba4ad82c8118"/>
          <p:cNvPicPr>
            <a:picLocks noChangeAspect="1"/>
          </p:cNvPicPr>
          <p:nvPr/>
        </p:nvPicPr>
        <p:blipFill>
          <a:blip r:embed="rId1"/>
          <a:stretch>
            <a:fillRect/>
          </a:stretch>
        </p:blipFill>
        <p:spPr>
          <a:xfrm rot="5400000">
            <a:off x="2667000" y="-2667000"/>
            <a:ext cx="6858000" cy="12192000"/>
          </a:xfrm>
          <a:prstGeom prst="rect">
            <a:avLst/>
          </a:prstGeom>
        </p:spPr>
      </p:pic>
      <p:sp>
        <p:nvSpPr>
          <p:cNvPr id="7" name="矩形 6"/>
          <p:cNvSpPr/>
          <p:nvPr/>
        </p:nvSpPr>
        <p:spPr>
          <a:xfrm>
            <a:off x="0" y="-47625"/>
            <a:ext cx="5697855" cy="6905625"/>
          </a:xfrm>
          <a:prstGeom prst="rect">
            <a:avLst/>
          </a:prstGeom>
          <a:solidFill>
            <a:schemeClr val="tx1">
              <a:lumMod val="50000"/>
              <a:lumOff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8" name="矩形 7"/>
          <p:cNvSpPr/>
          <p:nvPr/>
        </p:nvSpPr>
        <p:spPr>
          <a:xfrm>
            <a:off x="5697220" y="-24130"/>
            <a:ext cx="6494780" cy="6905625"/>
          </a:xfrm>
          <a:prstGeom prst="rect">
            <a:avLst/>
          </a:prstGeom>
          <a:solidFill>
            <a:schemeClr val="bg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9" name="圆角矩形 8"/>
          <p:cNvSpPr/>
          <p:nvPr/>
        </p:nvSpPr>
        <p:spPr>
          <a:xfrm>
            <a:off x="9288780" y="3928745"/>
            <a:ext cx="3047365" cy="2952750"/>
          </a:xfrm>
          <a:prstGeom prst="roundRect">
            <a:avLst>
              <a:gd name="adj" fmla="val 6408"/>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1" name="圆角矩形 10"/>
          <p:cNvSpPr/>
          <p:nvPr/>
        </p:nvSpPr>
        <p:spPr>
          <a:xfrm>
            <a:off x="843280" y="-47625"/>
            <a:ext cx="2311400" cy="2049145"/>
          </a:xfrm>
          <a:prstGeom prst="roundRect">
            <a:avLst>
              <a:gd name="adj" fmla="val 9637"/>
            </a:avLst>
          </a:prstGeom>
          <a:solidFill>
            <a:srgbClr val="26158C">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0" name="圆角矩形 9"/>
          <p:cNvSpPr/>
          <p:nvPr/>
        </p:nvSpPr>
        <p:spPr>
          <a:xfrm>
            <a:off x="1409700" y="800100"/>
            <a:ext cx="9458960" cy="5123180"/>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13" name="文本框 12"/>
          <p:cNvSpPr txBox="1"/>
          <p:nvPr/>
        </p:nvSpPr>
        <p:spPr>
          <a:xfrm>
            <a:off x="2257425" y="1986915"/>
            <a:ext cx="5937250" cy="1322070"/>
          </a:xfrm>
          <a:prstGeom prst="rect">
            <a:avLst/>
          </a:prstGeom>
          <a:noFill/>
        </p:spPr>
        <p:txBody>
          <a:bodyPr wrap="square" rtlCol="0">
            <a:spAutoFit/>
          </a:bodyPr>
          <a:p>
            <a:pPr algn="dist"/>
            <a:r>
              <a:rPr lang="en-US" altLang="zh-CN" sz="8000" b="1">
                <a:ln w="47625">
                  <a:noFill/>
                </a:ln>
                <a:solidFill>
                  <a:schemeClr val="bg2"/>
                </a:solidFill>
                <a:latin typeface="字魂63号-泡泡体" panose="00000500000000000000" charset="-122"/>
                <a:ea typeface="字魂63号-泡泡体" panose="00000500000000000000" charset="-122"/>
                <a:cs typeface="字魂59号-创粗黑" panose="00000500000000000000" charset="-122"/>
              </a:rPr>
              <a:t>Virtual C</a:t>
            </a:r>
            <a:r>
              <a:rPr lang="en-US" altLang="zh-CN" sz="8000" b="1">
                <a:ln w="47625">
                  <a:noFill/>
                </a:ln>
                <a:solidFill>
                  <a:schemeClr val="bg2"/>
                </a:solidFill>
                <a:latin typeface="字魂63号-泡泡体" panose="00000500000000000000" charset="-122"/>
                <a:ea typeface="字魂63号-泡泡体" panose="00000500000000000000" charset="-122"/>
                <a:cs typeface="字魂59号-创粗黑" panose="00000500000000000000" charset="-122"/>
              </a:rPr>
              <a:t>at</a:t>
            </a:r>
            <a:endParaRPr lang="en-US" altLang="zh-CN" sz="8000" b="1">
              <a:ln w="47625">
                <a:noFill/>
              </a:ln>
              <a:solidFill>
                <a:schemeClr val="bg2"/>
              </a:solidFill>
              <a:latin typeface="字魂63号-泡泡体" panose="00000500000000000000" charset="-122"/>
              <a:ea typeface="字魂63号-泡泡体" panose="00000500000000000000" charset="-122"/>
              <a:cs typeface="字魂59号-创粗黑" panose="00000500000000000000" charset="-122"/>
            </a:endParaRPr>
          </a:p>
        </p:txBody>
      </p:sp>
      <p:sp>
        <p:nvSpPr>
          <p:cNvPr id="14" name="文本框 13"/>
          <p:cNvSpPr txBox="1"/>
          <p:nvPr/>
        </p:nvSpPr>
        <p:spPr>
          <a:xfrm>
            <a:off x="2257425" y="3150235"/>
            <a:ext cx="3440430" cy="1106805"/>
          </a:xfrm>
          <a:prstGeom prst="rect">
            <a:avLst/>
          </a:prstGeom>
          <a:noFill/>
        </p:spPr>
        <p:txBody>
          <a:bodyPr wrap="square" rtlCol="0">
            <a:spAutoFit/>
          </a:bodyPr>
          <a:p>
            <a:pPr algn="dist"/>
            <a:r>
              <a:rPr lang="en-US" altLang="zh-CN" sz="6600">
                <a:ln w="47625">
                  <a:noFill/>
                </a:ln>
                <a:solidFill>
                  <a:schemeClr val="bg2">
                    <a:alpha val="85000"/>
                  </a:schemeClr>
                </a:solidFill>
                <a:latin typeface="字魂57号-创细黑" panose="00000500000000000000" charset="-122"/>
                <a:ea typeface="字魂57号-创细黑" panose="00000500000000000000" charset="-122"/>
                <a:cs typeface="字魂59号-创粗黑" panose="00000500000000000000" charset="-122"/>
              </a:rPr>
              <a:t>REPORT</a:t>
            </a:r>
            <a:endParaRPr lang="en-US" altLang="zh-CN" sz="6600">
              <a:ln w="47625">
                <a:noFill/>
              </a:ln>
              <a:solidFill>
                <a:schemeClr val="bg2">
                  <a:alpha val="85000"/>
                </a:schemeClr>
              </a:solidFill>
              <a:latin typeface="字魂57号-创细黑" panose="00000500000000000000" charset="-122"/>
              <a:ea typeface="字魂57号-创细黑" panose="00000500000000000000" charset="-122"/>
              <a:cs typeface="字魂59号-创粗黑" panose="00000500000000000000" charset="-122"/>
            </a:endParaRPr>
          </a:p>
        </p:txBody>
      </p:sp>
      <p:sp>
        <p:nvSpPr>
          <p:cNvPr id="33" name="矩形 32"/>
          <p:cNvSpPr/>
          <p:nvPr/>
        </p:nvSpPr>
        <p:spPr>
          <a:xfrm>
            <a:off x="2344420" y="4594225"/>
            <a:ext cx="2947670" cy="603885"/>
          </a:xfrm>
          <a:prstGeom prst="rect">
            <a:avLst/>
          </a:prstGeom>
          <a:effectLst>
            <a:outerShdw blurRad="50800" dist="38100" dir="2700000" algn="tl" rotWithShape="0">
              <a:prstClr val="black">
                <a:alpha val="20000"/>
              </a:prstClr>
            </a:outerShdw>
          </a:effectLst>
        </p:spPr>
        <p:txBody>
          <a:bodyPr wrap="square">
            <a:spAutoFit/>
          </a:bodyPr>
          <a:p>
            <a:pPr algn="l">
              <a:lnSpc>
                <a:spcPts val="2000"/>
              </a:lnSpc>
            </a:pPr>
            <a:r>
              <a:rPr lang="en-US" altLang="zh-CN" sz="1200" dirty="0">
                <a:solidFill>
                  <a:schemeClr val="bg1">
                    <a:alpha val="50000"/>
                  </a:schemeClr>
                </a:solidFill>
                <a:latin typeface="字魂58号-创中黑" panose="00000500000000000000" charset="-122"/>
                <a:ea typeface="字魂58号-创中黑" panose="00000500000000000000" charset="-122"/>
                <a:cs typeface="+mn-ea"/>
                <a:sym typeface="+mn-lt"/>
              </a:rPr>
              <a:t>The Stars Change, </a:t>
            </a:r>
            <a:endParaRPr lang="en-US" altLang="zh-CN" sz="1200" dirty="0">
              <a:solidFill>
                <a:schemeClr val="bg1">
                  <a:alpha val="50000"/>
                </a:schemeClr>
              </a:solidFill>
              <a:latin typeface="字魂58号-创中黑" panose="00000500000000000000" charset="-122"/>
              <a:ea typeface="字魂58号-创中黑" panose="00000500000000000000" charset="-122"/>
              <a:cs typeface="+mn-ea"/>
              <a:sym typeface="+mn-lt"/>
            </a:endParaRPr>
          </a:p>
          <a:p>
            <a:pPr algn="l">
              <a:lnSpc>
                <a:spcPts val="2000"/>
              </a:lnSpc>
            </a:pPr>
            <a:r>
              <a:rPr lang="en-US" altLang="zh-CN" sz="1200" dirty="0">
                <a:solidFill>
                  <a:schemeClr val="bg1">
                    <a:alpha val="50000"/>
                  </a:schemeClr>
                </a:solidFill>
                <a:latin typeface="字魂58号-创中黑" panose="00000500000000000000" charset="-122"/>
                <a:ea typeface="字魂58号-创中黑" panose="00000500000000000000" charset="-122"/>
                <a:cs typeface="+mn-ea"/>
                <a:sym typeface="+mn-lt"/>
              </a:rPr>
              <a:t>But The Mind Remains The Same.</a:t>
            </a:r>
            <a:endParaRPr lang="en-US" altLang="zh-CN" sz="1200" dirty="0">
              <a:solidFill>
                <a:schemeClr val="bg1">
                  <a:alpha val="50000"/>
                </a:schemeClr>
              </a:solidFill>
              <a:latin typeface="字魂58号-创中黑" panose="00000500000000000000" charset="-122"/>
              <a:ea typeface="字魂58号-创中黑" panose="00000500000000000000" charset="-122"/>
              <a:cs typeface="+mn-ea"/>
              <a:sym typeface="+mn-lt"/>
            </a:endParaRPr>
          </a:p>
        </p:txBody>
      </p:sp>
      <p:sp>
        <p:nvSpPr>
          <p:cNvPr id="16" name="文本框 15"/>
          <p:cNvSpPr txBox="1"/>
          <p:nvPr/>
        </p:nvSpPr>
        <p:spPr>
          <a:xfrm>
            <a:off x="2506345" y="1508125"/>
            <a:ext cx="7291705" cy="306705"/>
          </a:xfrm>
          <a:prstGeom prst="rect">
            <a:avLst/>
          </a:prstGeom>
          <a:noFill/>
        </p:spPr>
        <p:txBody>
          <a:bodyPr wrap="square" rtlCol="0">
            <a:spAutoFit/>
          </a:bodyPr>
          <a:p>
            <a:pPr algn="dist"/>
            <a:r>
              <a:rPr lang="zh-CN" altLang="en-US" sz="1400">
                <a:solidFill>
                  <a:schemeClr val="bg1">
                    <a:alpha val="64000"/>
                  </a:schemeClr>
                </a:solidFill>
                <a:latin typeface="字魂59号-创粗黑" panose="00000500000000000000" charset="-122"/>
                <a:ea typeface="字魂59号-创粗黑" panose="00000500000000000000" charset="-122"/>
                <a:cs typeface="字魂59号-创粗黑" panose="00000500000000000000" charset="-122"/>
              </a:rPr>
              <a:t>人机互动，</a:t>
            </a:r>
            <a:r>
              <a:rPr lang="en-US" altLang="zh-CN" sz="1400">
                <a:solidFill>
                  <a:schemeClr val="bg1">
                    <a:alpha val="64000"/>
                  </a:schemeClr>
                </a:solidFill>
                <a:latin typeface="字魂59号-创粗黑" panose="00000500000000000000" charset="-122"/>
                <a:ea typeface="字魂59号-创粗黑" panose="00000500000000000000" charset="-122"/>
                <a:cs typeface="字魂59号-创粗黑" panose="00000500000000000000" charset="-122"/>
              </a:rPr>
              <a:t>AI</a:t>
            </a:r>
            <a:r>
              <a:rPr lang="zh-CN" altLang="en-US" sz="1400">
                <a:solidFill>
                  <a:schemeClr val="bg1">
                    <a:alpha val="64000"/>
                  </a:schemeClr>
                </a:solidFill>
                <a:latin typeface="字魂59号-创粗黑" panose="00000500000000000000" charset="-122"/>
                <a:ea typeface="字魂59号-创粗黑" panose="00000500000000000000" charset="-122"/>
                <a:cs typeface="字魂59号-创粗黑" panose="00000500000000000000" charset="-122"/>
              </a:rPr>
              <a:t>宠物，私人助手，</a:t>
            </a:r>
            <a:r>
              <a:rPr lang="zh-CN" altLang="en-US" sz="1400">
                <a:solidFill>
                  <a:schemeClr val="bg1">
                    <a:alpha val="64000"/>
                  </a:schemeClr>
                </a:solidFill>
                <a:latin typeface="字魂59号-创粗黑" panose="00000500000000000000" charset="-122"/>
                <a:ea typeface="字魂59号-创粗黑" panose="00000500000000000000" charset="-122"/>
                <a:cs typeface="字魂59号-创粗黑" panose="00000500000000000000" charset="-122"/>
              </a:rPr>
              <a:t>模拟养成</a:t>
            </a:r>
            <a:endParaRPr lang="zh-CN" altLang="en-US" sz="1400">
              <a:solidFill>
                <a:schemeClr val="bg1">
                  <a:alpha val="64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18" name="文本框 17"/>
          <p:cNvSpPr txBox="1"/>
          <p:nvPr/>
        </p:nvSpPr>
        <p:spPr>
          <a:xfrm>
            <a:off x="2344420" y="4225925"/>
            <a:ext cx="2947670" cy="368300"/>
          </a:xfrm>
          <a:prstGeom prst="rect">
            <a:avLst/>
          </a:prstGeom>
          <a:noFill/>
        </p:spPr>
        <p:txBody>
          <a:bodyPr wrap="square" rtlCol="0">
            <a:spAutoFit/>
          </a:bodyPr>
          <a:p>
            <a:pPr algn="dist"/>
            <a:r>
              <a:rPr lang="en-US" altLang="zh-CN" b="1">
                <a:solidFill>
                  <a:schemeClr val="bg1"/>
                </a:solidFill>
                <a:latin typeface="字魂59号-创粗黑" panose="00000500000000000000" charset="-122"/>
                <a:ea typeface="字魂59号-创粗黑" panose="00000500000000000000" charset="-122"/>
                <a:cs typeface="字魂59号-创粗黑" panose="00000500000000000000" charset="-122"/>
              </a:rPr>
              <a:t>Speaker</a:t>
            </a:r>
            <a:r>
              <a:rPr lang="zh-CN" altLang="en-US" b="1">
                <a:solidFill>
                  <a:schemeClr val="bg1"/>
                </a:solidFill>
                <a:latin typeface="字魂59号-创粗黑" panose="00000500000000000000" charset="-122"/>
                <a:ea typeface="字魂59号-创粗黑" panose="00000500000000000000" charset="-122"/>
                <a:cs typeface="字魂59号-创粗黑" panose="00000500000000000000" charset="-122"/>
              </a:rPr>
              <a:t>：徐法政，</a:t>
            </a:r>
            <a:r>
              <a:rPr lang="zh-CN" altLang="en-US" b="1">
                <a:solidFill>
                  <a:schemeClr val="bg1"/>
                </a:solidFill>
                <a:latin typeface="字魂59号-创粗黑" panose="00000500000000000000" charset="-122"/>
                <a:ea typeface="字魂59号-创粗黑" panose="00000500000000000000" charset="-122"/>
                <a:cs typeface="字魂59号-创粗黑" panose="00000500000000000000" charset="-122"/>
              </a:rPr>
              <a:t>贺巨驰</a:t>
            </a:r>
            <a:endParaRPr lang="zh-CN" altLang="en-US" b="1">
              <a:solidFill>
                <a:schemeClr val="bg1"/>
              </a:solidFill>
              <a:latin typeface="字魂59号-创粗黑" panose="00000500000000000000" charset="-122"/>
              <a:ea typeface="字魂59号-创粗黑" panose="00000500000000000000" charset="-122"/>
              <a:cs typeface="字魂59号-创粗黑" panose="00000500000000000000" charset="-122"/>
            </a:endParaRPr>
          </a:p>
        </p:txBody>
      </p:sp>
      <p:grpSp>
        <p:nvGrpSpPr>
          <p:cNvPr id="22" name="组合 21"/>
          <p:cNvGrpSpPr/>
          <p:nvPr/>
        </p:nvGrpSpPr>
        <p:grpSpPr>
          <a:xfrm>
            <a:off x="9055100" y="4876800"/>
            <a:ext cx="598170" cy="233680"/>
            <a:chOff x="15430" y="7710"/>
            <a:chExt cx="942" cy="368"/>
          </a:xfrm>
        </p:grpSpPr>
        <p:cxnSp>
          <p:nvCxnSpPr>
            <p:cNvPr id="15" name="直接连接符 14"/>
            <p:cNvCxnSpPr/>
            <p:nvPr/>
          </p:nvCxnSpPr>
          <p:spPr>
            <a:xfrm>
              <a:off x="15430" y="7710"/>
              <a:ext cx="942" cy="1"/>
            </a:xfrm>
            <a:prstGeom prst="line">
              <a:avLst/>
            </a:prstGeom>
            <a:ln w="19050">
              <a:solidFill>
                <a:schemeClr val="bg1">
                  <a:alpha val="73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5430" y="7894"/>
              <a:ext cx="942" cy="1"/>
            </a:xfrm>
            <a:prstGeom prst="line">
              <a:avLst/>
            </a:prstGeom>
            <a:ln w="19050">
              <a:solidFill>
                <a:schemeClr val="bg1">
                  <a:alpha val="73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5430" y="8078"/>
              <a:ext cx="942" cy="1"/>
            </a:xfrm>
            <a:prstGeom prst="line">
              <a:avLst/>
            </a:prstGeom>
            <a:ln w="19050">
              <a:solidFill>
                <a:schemeClr val="bg1">
                  <a:alpha val="73000"/>
                </a:schemeClr>
              </a:solidFill>
            </a:ln>
          </p:spPr>
          <p:style>
            <a:lnRef idx="1">
              <a:schemeClr val="accent1"/>
            </a:lnRef>
            <a:fillRef idx="0">
              <a:schemeClr val="accent1"/>
            </a:fillRef>
            <a:effectRef idx="0">
              <a:schemeClr val="accent1"/>
            </a:effectRef>
            <a:fontRef idx="minor">
              <a:schemeClr val="tx1"/>
            </a:fontRef>
          </p:style>
        </p:cxnSp>
      </p:grpSp>
      <p:pic>
        <p:nvPicPr>
          <p:cNvPr id="64" name="444">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11267218" y="-647916"/>
            <a:ext cx="487363" cy="487363"/>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64"/>
                                        </p:tgtEl>
                                      </p:cBhvr>
                                    </p:cmd>
                                  </p:childTnLst>
                                </p:cTn>
                              </p:par>
                            </p:childTnLst>
                          </p:cTn>
                        </p:par>
                        <p:par>
                          <p:cTn id="7" fill="hold">
                            <p:stCondLst>
                              <p:cond delay="0"/>
                            </p:stCondLst>
                            <p:childTnLst>
                              <p:par>
                                <p:cTn id="8" presetID="3" presetClass="entr" presetSubtype="10" fill="hold" grpId="0" nodeType="after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linds(horizontal)">
                                      <p:cBhvr>
                                        <p:cTn id="10" dur="500"/>
                                        <p:tgtEl>
                                          <p:spTgt spid="13"/>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blinds(horizontal)">
                                      <p:cBhvr>
                                        <p:cTn id="13" dur="500"/>
                                        <p:tgtEl>
                                          <p:spTgt spid="14"/>
                                        </p:tgtEl>
                                      </p:cBhvr>
                                    </p:animEffect>
                                  </p:childTnLst>
                                </p:cTn>
                              </p:par>
                              <p:par>
                                <p:cTn id="14" presetID="42" presetClass="entr" presetSubtype="0" fill="hold" grpId="0"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fade">
                                      <p:cBhvr>
                                        <p:cTn id="16" dur="1000"/>
                                        <p:tgtEl>
                                          <p:spTgt spid="33"/>
                                        </p:tgtEl>
                                      </p:cBhvr>
                                    </p:animEffect>
                                    <p:anim calcmode="lin" valueType="num">
                                      <p:cBhvr>
                                        <p:cTn id="17" dur="1000" fill="hold"/>
                                        <p:tgtEl>
                                          <p:spTgt spid="33"/>
                                        </p:tgtEl>
                                        <p:attrNameLst>
                                          <p:attrName>ppt_x</p:attrName>
                                        </p:attrNameLst>
                                      </p:cBhvr>
                                      <p:tavLst>
                                        <p:tav tm="0">
                                          <p:val>
                                            <p:strVal val="#ppt_x"/>
                                          </p:val>
                                        </p:tav>
                                        <p:tav tm="100000">
                                          <p:val>
                                            <p:strVal val="#ppt_x"/>
                                          </p:val>
                                        </p:tav>
                                      </p:tavLst>
                                    </p:anim>
                                    <p:anim calcmode="lin" valueType="num">
                                      <p:cBhvr>
                                        <p:cTn id="18" dur="1000" fill="hold"/>
                                        <p:tgtEl>
                                          <p:spTgt spid="33"/>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par>
                                <p:cTn id="24" presetID="3" presetClass="entr" presetSubtype="1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blinds(horizontal)">
                                      <p:cBhvr>
                                        <p:cTn id="26" dur="500"/>
                                        <p:tgtEl>
                                          <p:spTgt spid="10"/>
                                        </p:tgtEl>
                                      </p:cBhvr>
                                    </p:animEffect>
                                  </p:childTnLst>
                                </p:cTn>
                              </p:par>
                            </p:childTnLst>
                          </p:cTn>
                        </p:par>
                        <p:par>
                          <p:cTn id="27" fill="hold">
                            <p:stCondLst>
                              <p:cond delay="500"/>
                            </p:stCondLst>
                            <p:childTnLst>
                              <p:par>
                                <p:cTn id="28" presetID="16" presetClass="entr" presetSubtype="21" fill="hold" grpId="0" nodeType="afterEffect">
                                  <p:stCondLst>
                                    <p:cond delay="0"/>
                                  </p:stCondLst>
                                  <p:childTnLst>
                                    <p:set>
                                      <p:cBhvr>
                                        <p:cTn id="29" dur="1000" fill="hold">
                                          <p:stCondLst>
                                            <p:cond delay="0"/>
                                          </p:stCondLst>
                                        </p:cTn>
                                        <p:tgtEl>
                                          <p:spTgt spid="18"/>
                                        </p:tgtEl>
                                        <p:attrNameLst>
                                          <p:attrName>style.visibility</p:attrName>
                                        </p:attrNameLst>
                                      </p:cBhvr>
                                      <p:to>
                                        <p:strVal val="visible"/>
                                      </p:to>
                                    </p:set>
                                    <p:animEffect transition="in" filter="barn(inVertical)">
                                      <p:cBhvr>
                                        <p:cTn id="30" dur="1000"/>
                                        <p:tgtEl>
                                          <p:spTgt spid="18"/>
                                        </p:tgtEl>
                                      </p:cBhvr>
                                    </p:animEffect>
                                  </p:childTnLst>
                                </p:cTn>
                              </p:par>
                              <p:par>
                                <p:cTn id="31" presetID="3" presetClass="entr" presetSubtype="1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blinds(horizontal)">
                                      <p:cBhvr>
                                        <p:cTn id="3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numSld="999" showWhenStopped="0">
                <p:cTn id="34" repeatCount="indefinite" fill="hold" display="0">
                  <p:stCondLst>
                    <p:cond delay="indefinite"/>
                  </p:stCondLst>
                  <p:endCondLst>
                    <p:cond evt="onStopAudio" delay="0">
                      <p:tgtEl>
                        <p:sldTgt/>
                      </p:tgtEl>
                    </p:cond>
                  </p:endCondLst>
                </p:cTn>
                <p:tgtEl>
                  <p:spTgt spid="64"/>
                </p:tgtEl>
              </p:cMediaNode>
            </p:audio>
          </p:childTnLst>
        </p:cTn>
      </p:par>
    </p:tnLst>
    <p:bldLst>
      <p:bldP spid="13" grpId="0"/>
      <p:bldP spid="14" grpId="0"/>
      <p:bldP spid="33" grpId="0" bldLvl="0" animBg="1"/>
      <p:bldP spid="16" grpId="0"/>
      <p:bldP spid="18" grpId="0"/>
      <p:bldP spid="10"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9227D"/>
                </a:solidFill>
                <a:latin typeface="字魂59号-创粗黑" panose="00000500000000000000" charset="-122"/>
                <a:ea typeface="字魂59号-创粗黑" panose="00000500000000000000" charset="-122"/>
                <a:cs typeface="+mn-ea"/>
                <a:sym typeface="+mn-lt"/>
              </a:rPr>
              <a:t>系统功能</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graphicFrame>
        <p:nvGraphicFramePr>
          <p:cNvPr id="2" name="图表 10"/>
          <p:cNvGraphicFramePr>
            <a:graphicFrameLocks noChangeAspect="1"/>
          </p:cNvGraphicFramePr>
          <p:nvPr/>
        </p:nvGraphicFramePr>
        <p:xfrm>
          <a:off x="6152133" y="1195847"/>
          <a:ext cx="5088030" cy="3489385"/>
        </p:xfrm>
        <a:graphic>
          <a:graphicData uri="http://schemas.openxmlformats.org/drawingml/2006/chart">
            <c:chart xmlns:c="http://schemas.openxmlformats.org/drawingml/2006/chart" xmlns:r="http://schemas.openxmlformats.org/officeDocument/2006/relationships" r:id="rId1"/>
          </a:graphicData>
        </a:graphic>
      </p:graphicFrame>
      <p:sp>
        <p:nvSpPr>
          <p:cNvPr id="21" name="Text Placeholder 33"/>
          <p:cNvSpPr txBox="1"/>
          <p:nvPr/>
        </p:nvSpPr>
        <p:spPr>
          <a:xfrm>
            <a:off x="1599565" y="4930775"/>
            <a:ext cx="2882265" cy="398780"/>
          </a:xfrm>
          <a:prstGeom prst="rect">
            <a:avLst/>
          </a:prstGeom>
          <a:noFill/>
        </p:spPr>
        <p:txBody>
          <a:bodyPr wrap="square" rtlCol="0">
            <a:spAutoFit/>
          </a:bodyPr>
          <a:lstStyle>
            <a:defPPr>
              <a:defRPr lang="en-US"/>
            </a:defPPr>
            <a:lvl1pPr algn="ctr" defTabSz="1219200">
              <a:lnSpc>
                <a:spcPct val="100000"/>
              </a:lnSpc>
              <a:spcBef>
                <a:spcPct val="20000"/>
              </a:spcBef>
              <a:defRPr sz="2000" b="1">
                <a:solidFill>
                  <a:schemeClr val="tx1">
                    <a:lumMod val="75000"/>
                    <a:lumOff val="25000"/>
                  </a:schemeClr>
                </a:solidFill>
                <a:latin typeface="微软雅黑" panose="020B0503020204020204" pitchFamily="34" charset="-122"/>
                <a:ea typeface="微软雅黑" panose="020B0503020204020204" pitchFamily="34" charset="-122"/>
              </a:defRPr>
            </a:lvl1pPr>
          </a:lstStyle>
          <a:p>
            <a:pPr algn="l"/>
            <a:r>
              <a:rPr lang="zh-CN" altLang="en-US" dirty="0">
                <a:solidFill>
                  <a:srgbClr val="22189D"/>
                </a:solidFill>
                <a:latin typeface="字魂59号-创粗黑" panose="00000500000000000000" charset="-122"/>
                <a:ea typeface="字魂59号-创粗黑" panose="00000500000000000000" charset="-122"/>
                <a:cs typeface="+mn-ea"/>
                <a:sym typeface="Arial" panose="020B0604020202020204" pitchFamily="34" charset="0"/>
              </a:rPr>
              <a:t>管理员功能</a:t>
            </a:r>
            <a:r>
              <a:rPr lang="zh-CN" altLang="en-US" dirty="0">
                <a:solidFill>
                  <a:srgbClr val="22189D"/>
                </a:solidFill>
                <a:latin typeface="字魂59号-创粗黑" panose="00000500000000000000" charset="-122"/>
                <a:ea typeface="字魂59号-创粗黑" panose="00000500000000000000" charset="-122"/>
                <a:cs typeface="+mn-ea"/>
                <a:sym typeface="Arial" panose="020B0604020202020204" pitchFamily="34" charset="0"/>
              </a:rPr>
              <a:t>用例</a:t>
            </a:r>
            <a:endParaRPr lang="zh-CN" altLang="en-US" dirty="0">
              <a:solidFill>
                <a:srgbClr val="22189D"/>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23" name="TextBox 20"/>
          <p:cNvSpPr txBox="1"/>
          <p:nvPr/>
        </p:nvSpPr>
        <p:spPr>
          <a:xfrm>
            <a:off x="1599880" y="5329443"/>
            <a:ext cx="3350590" cy="783590"/>
          </a:xfrm>
          <a:prstGeom prst="rect">
            <a:avLst/>
          </a:prstGeom>
          <a:noFill/>
        </p:spPr>
        <p:txBody>
          <a:bodyPr wrap="square" rtlCol="0">
            <a:spAutoFit/>
          </a:bodyPr>
          <a:lstStyle/>
          <a:p>
            <a:pPr>
              <a:lnSpc>
                <a:spcPct val="150000"/>
              </a:lnSpc>
            </a:pPr>
            <a:r>
              <a:rPr lang="zh-CN" altLang="en-US" sz="10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sym typeface="+mn-ea"/>
              </a:rPr>
              <a:t>点击文本框即可进行编辑输入相关内容点击文本框即可进行编辑输入相关内容点击文本框即可进行编辑输入相关内容点击文本框即可进行编辑</a:t>
            </a:r>
            <a:endParaRPr lang="en-US" altLang="zh-CN" sz="1000" dirty="0">
              <a:solidFill>
                <a:srgbClr val="FFFFFF">
                  <a:lumMod val="50000"/>
                </a:srgbClr>
              </a:solidFill>
              <a:latin typeface="字魂59号-创粗黑" panose="00000500000000000000" charset="-122"/>
              <a:ea typeface="字魂59号-创粗黑" panose="00000500000000000000" charset="-122"/>
              <a:cs typeface="+mn-ea"/>
              <a:sym typeface="Arial" panose="020B0604020202020204" pitchFamily="34" charset="0"/>
            </a:endParaRPr>
          </a:p>
        </p:txBody>
      </p:sp>
      <p:pic>
        <p:nvPicPr>
          <p:cNvPr id="6" name="图片 5" descr="管理员功能用例"/>
          <p:cNvPicPr>
            <a:picLocks noChangeAspect="1"/>
          </p:cNvPicPr>
          <p:nvPr/>
        </p:nvPicPr>
        <p:blipFill>
          <a:blip r:embed="rId2"/>
          <a:stretch>
            <a:fillRect/>
          </a:stretch>
        </p:blipFill>
        <p:spPr>
          <a:xfrm>
            <a:off x="1541780" y="1238885"/>
            <a:ext cx="9229725" cy="3533140"/>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p:cTn id="12" dur="1000" fill="hold"/>
                                        <p:tgtEl>
                                          <p:spTgt spid="21"/>
                                        </p:tgtEl>
                                        <p:attrNameLst>
                                          <p:attrName>ppt_w</p:attrName>
                                        </p:attrNameLst>
                                      </p:cBhvr>
                                      <p:tavLst>
                                        <p:tav tm="0">
                                          <p:val>
                                            <p:strVal val="#ppt_w*0.70"/>
                                          </p:val>
                                        </p:tav>
                                        <p:tav tm="100000">
                                          <p:val>
                                            <p:strVal val="#ppt_w"/>
                                          </p:val>
                                        </p:tav>
                                      </p:tavLst>
                                    </p:anim>
                                    <p:anim calcmode="lin" valueType="num">
                                      <p:cBhvr>
                                        <p:cTn id="13" dur="1000" fill="hold"/>
                                        <p:tgtEl>
                                          <p:spTgt spid="21"/>
                                        </p:tgtEl>
                                        <p:attrNameLst>
                                          <p:attrName>ppt_h</p:attrName>
                                        </p:attrNameLst>
                                      </p:cBhvr>
                                      <p:tavLst>
                                        <p:tav tm="0">
                                          <p:val>
                                            <p:strVal val="#ppt_h"/>
                                          </p:val>
                                        </p:tav>
                                        <p:tav tm="100000">
                                          <p:val>
                                            <p:strVal val="#ppt_h"/>
                                          </p:val>
                                        </p:tav>
                                      </p:tavLst>
                                    </p:anim>
                                    <p:animEffect transition="in" filter="fade">
                                      <p:cBhvr>
                                        <p:cTn id="14" dur="1000"/>
                                        <p:tgtEl>
                                          <p:spTgt spid="21"/>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p:cTn id="17" dur="1000" fill="hold"/>
                                        <p:tgtEl>
                                          <p:spTgt spid="23"/>
                                        </p:tgtEl>
                                        <p:attrNameLst>
                                          <p:attrName>ppt_w</p:attrName>
                                        </p:attrNameLst>
                                      </p:cBhvr>
                                      <p:tavLst>
                                        <p:tav tm="0">
                                          <p:val>
                                            <p:strVal val="#ppt_w*0.70"/>
                                          </p:val>
                                        </p:tav>
                                        <p:tav tm="100000">
                                          <p:val>
                                            <p:strVal val="#ppt_w"/>
                                          </p:val>
                                        </p:tav>
                                      </p:tavLst>
                                    </p:anim>
                                    <p:anim calcmode="lin" valueType="num">
                                      <p:cBhvr>
                                        <p:cTn id="18" dur="1000" fill="hold"/>
                                        <p:tgtEl>
                                          <p:spTgt spid="23"/>
                                        </p:tgtEl>
                                        <p:attrNameLst>
                                          <p:attrName>ppt_h</p:attrName>
                                        </p:attrNameLst>
                                      </p:cBhvr>
                                      <p:tavLst>
                                        <p:tav tm="0">
                                          <p:val>
                                            <p:strVal val="#ppt_h"/>
                                          </p:val>
                                        </p:tav>
                                        <p:tav tm="100000">
                                          <p:val>
                                            <p:strVal val="#ppt_h"/>
                                          </p:val>
                                        </p:tav>
                                      </p:tavLst>
                                    </p:anim>
                                    <p:animEffect transition="in" filter="fade">
                                      <p:cBhvr>
                                        <p:cTn id="19"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9227D"/>
                </a:solidFill>
                <a:latin typeface="字魂59号-创粗黑" panose="00000500000000000000" charset="-122"/>
                <a:ea typeface="字魂59号-创粗黑" panose="00000500000000000000" charset="-122"/>
                <a:cs typeface="+mn-ea"/>
                <a:sym typeface="+mn-lt"/>
              </a:rPr>
              <a:t>系统功能</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graphicFrame>
        <p:nvGraphicFramePr>
          <p:cNvPr id="7" name="图表 19"/>
          <p:cNvGraphicFramePr>
            <a:graphicFrameLocks noChangeAspect="1"/>
          </p:cNvGraphicFramePr>
          <p:nvPr/>
        </p:nvGraphicFramePr>
        <p:xfrm>
          <a:off x="945485" y="1195848"/>
          <a:ext cx="6243095" cy="4281532"/>
        </p:xfrm>
        <a:graphic>
          <a:graphicData uri="http://schemas.openxmlformats.org/drawingml/2006/chart">
            <c:chart xmlns:c="http://schemas.openxmlformats.org/drawingml/2006/chart" xmlns:r="http://schemas.openxmlformats.org/officeDocument/2006/relationships" r:id="rId1"/>
          </a:graphicData>
        </a:graphic>
      </p:graphicFrame>
      <p:sp>
        <p:nvSpPr>
          <p:cNvPr id="21" name="Text Placeholder 33"/>
          <p:cNvSpPr txBox="1"/>
          <p:nvPr/>
        </p:nvSpPr>
        <p:spPr>
          <a:xfrm>
            <a:off x="1351951" y="5109763"/>
            <a:ext cx="3628526" cy="398780"/>
          </a:xfrm>
          <a:prstGeom prst="rect">
            <a:avLst/>
          </a:prstGeom>
          <a:noFill/>
        </p:spPr>
        <p:txBody>
          <a:bodyPr wrap="square" rtlCol="0">
            <a:spAutoFit/>
          </a:bodyPr>
          <a:lstStyle>
            <a:defPPr>
              <a:defRPr lang="en-US"/>
            </a:defPPr>
            <a:lvl1pPr algn="ctr" defTabSz="1219200">
              <a:lnSpc>
                <a:spcPct val="100000"/>
              </a:lnSpc>
              <a:spcBef>
                <a:spcPct val="20000"/>
              </a:spcBef>
              <a:defRPr sz="2000" b="1">
                <a:solidFill>
                  <a:schemeClr val="tx1">
                    <a:lumMod val="75000"/>
                    <a:lumOff val="25000"/>
                  </a:schemeClr>
                </a:solidFill>
                <a:latin typeface="微软雅黑" panose="020B0503020204020204" pitchFamily="34" charset="-122"/>
                <a:ea typeface="微软雅黑" panose="020B0503020204020204" pitchFamily="34" charset="-122"/>
              </a:defRPr>
            </a:lvl1pPr>
          </a:lstStyle>
          <a:p>
            <a:pPr algn="l"/>
            <a:r>
              <a:rPr lang="zh-CN" altLang="en-US" dirty="0">
                <a:solidFill>
                  <a:srgbClr val="22189D"/>
                </a:solidFill>
                <a:latin typeface="字魂59号-创粗黑" panose="00000500000000000000" charset="-122"/>
                <a:ea typeface="字魂59号-创粗黑" panose="00000500000000000000" charset="-122"/>
                <a:cs typeface="+mn-ea"/>
                <a:sym typeface="Arial" panose="020B0604020202020204" pitchFamily="34" charset="0"/>
              </a:rPr>
              <a:t>虚拟宠物功能</a:t>
            </a:r>
            <a:r>
              <a:rPr lang="zh-CN" altLang="en-US" dirty="0">
                <a:solidFill>
                  <a:srgbClr val="22189D"/>
                </a:solidFill>
                <a:latin typeface="字魂59号-创粗黑" panose="00000500000000000000" charset="-122"/>
                <a:ea typeface="字魂59号-创粗黑" panose="00000500000000000000" charset="-122"/>
                <a:cs typeface="+mn-ea"/>
                <a:sym typeface="Arial" panose="020B0604020202020204" pitchFamily="34" charset="0"/>
              </a:rPr>
              <a:t>用例</a:t>
            </a:r>
            <a:endParaRPr lang="zh-CN" altLang="en-US" dirty="0">
              <a:solidFill>
                <a:srgbClr val="22189D"/>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23" name="TextBox 20"/>
          <p:cNvSpPr txBox="1"/>
          <p:nvPr/>
        </p:nvSpPr>
        <p:spPr>
          <a:xfrm>
            <a:off x="1351674" y="5560200"/>
            <a:ext cx="4111228" cy="783590"/>
          </a:xfrm>
          <a:prstGeom prst="rect">
            <a:avLst/>
          </a:prstGeom>
          <a:noFill/>
        </p:spPr>
        <p:txBody>
          <a:bodyPr wrap="square" rtlCol="0">
            <a:spAutoFit/>
          </a:bodyPr>
          <a:lstStyle/>
          <a:p>
            <a:pPr>
              <a:lnSpc>
                <a:spcPct val="150000"/>
              </a:lnSpc>
            </a:pPr>
            <a:r>
              <a:rPr lang="zh-CN" altLang="en-US" sz="10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sym typeface="+mn-ea"/>
              </a:rPr>
              <a:t>点击文本框即可进行编辑输入相关内容点击文本框即可进行编辑输入相关内容点击文本框即可进行编辑输入相关内容点击文本框即可进行编辑</a:t>
            </a:r>
            <a:endParaRPr lang="en-US" altLang="zh-CN" sz="1000" dirty="0">
              <a:solidFill>
                <a:srgbClr val="FFFFFF">
                  <a:lumMod val="50000"/>
                </a:srgbClr>
              </a:solidFill>
              <a:latin typeface="字魂59号-创粗黑" panose="00000500000000000000" charset="-122"/>
              <a:ea typeface="字魂59号-创粗黑" panose="00000500000000000000" charset="-122"/>
              <a:cs typeface="+mn-ea"/>
              <a:sym typeface="Arial" panose="020B0604020202020204" pitchFamily="34" charset="0"/>
            </a:endParaRPr>
          </a:p>
        </p:txBody>
      </p:sp>
      <p:pic>
        <p:nvPicPr>
          <p:cNvPr id="6" name="图片 5" descr="虚拟宠物功能用例"/>
          <p:cNvPicPr>
            <a:picLocks noChangeAspect="1"/>
          </p:cNvPicPr>
          <p:nvPr>
            <p:custDataLst>
              <p:tags r:id="rId2"/>
            </p:custDataLst>
          </p:nvPr>
        </p:nvPicPr>
        <p:blipFill>
          <a:blip r:embed="rId3"/>
          <a:stretch>
            <a:fillRect/>
          </a:stretch>
        </p:blipFill>
        <p:spPr>
          <a:xfrm>
            <a:off x="1351915" y="967105"/>
            <a:ext cx="9967595" cy="404177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strVal val="#ppt_w*0.70"/>
                                          </p:val>
                                        </p:tav>
                                        <p:tav tm="100000">
                                          <p:val>
                                            <p:strVal val="#ppt_w"/>
                                          </p:val>
                                        </p:tav>
                                      </p:tavLst>
                                    </p:anim>
                                    <p:anim calcmode="lin" valueType="num">
                                      <p:cBhvr>
                                        <p:cTn id="8" dur="1000" fill="hold"/>
                                        <p:tgtEl>
                                          <p:spTgt spid="7"/>
                                        </p:tgtEl>
                                        <p:attrNameLst>
                                          <p:attrName>ppt_h</p:attrName>
                                        </p:attrNameLst>
                                      </p:cBhvr>
                                      <p:tavLst>
                                        <p:tav tm="0">
                                          <p:val>
                                            <p:strVal val="#ppt_h"/>
                                          </p:val>
                                        </p:tav>
                                        <p:tav tm="100000">
                                          <p:val>
                                            <p:strVal val="#ppt_h"/>
                                          </p:val>
                                        </p:tav>
                                      </p:tavLst>
                                    </p:anim>
                                    <p:animEffect transition="in" filter="fade">
                                      <p:cBhvr>
                                        <p:cTn id="9" dur="1000"/>
                                        <p:tgtEl>
                                          <p:spTgt spid="7"/>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p:cTn id="12" dur="1000" fill="hold"/>
                                        <p:tgtEl>
                                          <p:spTgt spid="21"/>
                                        </p:tgtEl>
                                        <p:attrNameLst>
                                          <p:attrName>ppt_w</p:attrName>
                                        </p:attrNameLst>
                                      </p:cBhvr>
                                      <p:tavLst>
                                        <p:tav tm="0">
                                          <p:val>
                                            <p:strVal val="#ppt_w*0.70"/>
                                          </p:val>
                                        </p:tav>
                                        <p:tav tm="100000">
                                          <p:val>
                                            <p:strVal val="#ppt_w"/>
                                          </p:val>
                                        </p:tav>
                                      </p:tavLst>
                                    </p:anim>
                                    <p:anim calcmode="lin" valueType="num">
                                      <p:cBhvr>
                                        <p:cTn id="13" dur="1000" fill="hold"/>
                                        <p:tgtEl>
                                          <p:spTgt spid="21"/>
                                        </p:tgtEl>
                                        <p:attrNameLst>
                                          <p:attrName>ppt_h</p:attrName>
                                        </p:attrNameLst>
                                      </p:cBhvr>
                                      <p:tavLst>
                                        <p:tav tm="0">
                                          <p:val>
                                            <p:strVal val="#ppt_h"/>
                                          </p:val>
                                        </p:tav>
                                        <p:tav tm="100000">
                                          <p:val>
                                            <p:strVal val="#ppt_h"/>
                                          </p:val>
                                        </p:tav>
                                      </p:tavLst>
                                    </p:anim>
                                    <p:animEffect transition="in" filter="fade">
                                      <p:cBhvr>
                                        <p:cTn id="14" dur="1000"/>
                                        <p:tgtEl>
                                          <p:spTgt spid="21"/>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p:cTn id="17" dur="1000" fill="hold"/>
                                        <p:tgtEl>
                                          <p:spTgt spid="23"/>
                                        </p:tgtEl>
                                        <p:attrNameLst>
                                          <p:attrName>ppt_w</p:attrName>
                                        </p:attrNameLst>
                                      </p:cBhvr>
                                      <p:tavLst>
                                        <p:tav tm="0">
                                          <p:val>
                                            <p:strVal val="#ppt_w*0.70"/>
                                          </p:val>
                                        </p:tav>
                                        <p:tav tm="100000">
                                          <p:val>
                                            <p:strVal val="#ppt_w"/>
                                          </p:val>
                                        </p:tav>
                                      </p:tavLst>
                                    </p:anim>
                                    <p:anim calcmode="lin" valueType="num">
                                      <p:cBhvr>
                                        <p:cTn id="18" dur="1000" fill="hold"/>
                                        <p:tgtEl>
                                          <p:spTgt spid="23"/>
                                        </p:tgtEl>
                                        <p:attrNameLst>
                                          <p:attrName>ppt_h</p:attrName>
                                        </p:attrNameLst>
                                      </p:cBhvr>
                                      <p:tavLst>
                                        <p:tav tm="0">
                                          <p:val>
                                            <p:strVal val="#ppt_h"/>
                                          </p:val>
                                        </p:tav>
                                        <p:tav tm="100000">
                                          <p:val>
                                            <p:strVal val="#ppt_h"/>
                                          </p:val>
                                        </p:tav>
                                      </p:tavLst>
                                    </p:anim>
                                    <p:animEffect transition="in" filter="fade">
                                      <p:cBhvr>
                                        <p:cTn id="19"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9227D"/>
                </a:solidFill>
                <a:latin typeface="字魂59号-创粗黑" panose="00000500000000000000" charset="-122"/>
                <a:ea typeface="字魂59号-创粗黑" panose="00000500000000000000" charset="-122"/>
                <a:cs typeface="+mn-ea"/>
                <a:sym typeface="+mn-lt"/>
              </a:rPr>
              <a:t>系统功能</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23" name="TextBox 20"/>
          <p:cNvSpPr txBox="1"/>
          <p:nvPr/>
        </p:nvSpPr>
        <p:spPr>
          <a:xfrm>
            <a:off x="1494470" y="5593603"/>
            <a:ext cx="3350590" cy="783590"/>
          </a:xfrm>
          <a:prstGeom prst="rect">
            <a:avLst/>
          </a:prstGeom>
          <a:noFill/>
        </p:spPr>
        <p:txBody>
          <a:bodyPr wrap="square" rtlCol="0">
            <a:spAutoFit/>
          </a:bodyPr>
          <a:lstStyle/>
          <a:p>
            <a:pPr>
              <a:lnSpc>
                <a:spcPct val="150000"/>
              </a:lnSpc>
            </a:pPr>
            <a:r>
              <a:rPr lang="zh-CN" altLang="en-US" sz="10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sym typeface="+mn-ea"/>
              </a:rPr>
              <a:t>点击文本框即可进行编辑输入相关内容点击文本框即可进行编辑输入相关内容点击文本框即可进行编辑输入相关内容点击文本框即可进行编辑</a:t>
            </a:r>
            <a:endParaRPr lang="en-US" altLang="zh-CN" sz="1000" dirty="0">
              <a:solidFill>
                <a:srgbClr val="FFFFFF">
                  <a:lumMod val="50000"/>
                </a:srgb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24" name="Text Placeholder 33"/>
          <p:cNvSpPr txBox="1"/>
          <p:nvPr/>
        </p:nvSpPr>
        <p:spPr>
          <a:xfrm>
            <a:off x="1494155" y="5079365"/>
            <a:ext cx="2047240" cy="514350"/>
          </a:xfrm>
          <a:prstGeom prst="rect">
            <a:avLst/>
          </a:prstGeom>
          <a:noFill/>
        </p:spPr>
        <p:txBody>
          <a:bodyPr wrap="square" rtlCol="0">
            <a:noAutofit/>
          </a:bodyPr>
          <a:lstStyle>
            <a:defPPr>
              <a:defRPr lang="en-US"/>
            </a:defPPr>
            <a:lvl1pPr algn="ctr" defTabSz="1219200">
              <a:lnSpc>
                <a:spcPct val="100000"/>
              </a:lnSpc>
              <a:spcBef>
                <a:spcPct val="20000"/>
              </a:spcBef>
              <a:defRPr sz="2000" b="1">
                <a:solidFill>
                  <a:schemeClr val="tx1">
                    <a:lumMod val="75000"/>
                    <a:lumOff val="25000"/>
                  </a:schemeClr>
                </a:solidFill>
                <a:latin typeface="微软雅黑" panose="020B0503020204020204" pitchFamily="34" charset="-122"/>
                <a:ea typeface="微软雅黑" panose="020B0503020204020204" pitchFamily="34" charset="-122"/>
              </a:defRPr>
            </a:lvl1pPr>
          </a:lstStyle>
          <a:p>
            <a:pPr algn="l"/>
            <a:r>
              <a:rPr lang="zh-CN" altLang="en-US" dirty="0">
                <a:solidFill>
                  <a:srgbClr val="22189D"/>
                </a:solidFill>
                <a:latin typeface="字魂59号-创粗黑" panose="00000500000000000000" charset="-122"/>
                <a:ea typeface="字魂59号-创粗黑" panose="00000500000000000000" charset="-122"/>
                <a:cs typeface="+mn-ea"/>
                <a:sym typeface="Arial" panose="020B0604020202020204" pitchFamily="34" charset="0"/>
              </a:rPr>
              <a:t>用户功能用</a:t>
            </a:r>
            <a:r>
              <a:rPr lang="zh-CN" altLang="en-US" dirty="0">
                <a:solidFill>
                  <a:srgbClr val="22189D"/>
                </a:solidFill>
                <a:latin typeface="字魂59号-创粗黑" panose="00000500000000000000" charset="-122"/>
                <a:ea typeface="字魂59号-创粗黑" panose="00000500000000000000" charset="-122"/>
                <a:cs typeface="+mn-ea"/>
                <a:sym typeface="Arial" panose="020B0604020202020204" pitchFamily="34" charset="0"/>
              </a:rPr>
              <a:t>例</a:t>
            </a:r>
            <a:endParaRPr lang="zh-CN" altLang="en-US" dirty="0">
              <a:solidFill>
                <a:srgbClr val="22189D"/>
              </a:solidFill>
              <a:latin typeface="字魂59号-创粗黑" panose="00000500000000000000" charset="-122"/>
              <a:ea typeface="字魂59号-创粗黑" panose="00000500000000000000" charset="-122"/>
              <a:cs typeface="+mn-ea"/>
              <a:sym typeface="Arial" panose="020B0604020202020204" pitchFamily="34" charset="0"/>
            </a:endParaRPr>
          </a:p>
        </p:txBody>
      </p:sp>
      <p:pic>
        <p:nvPicPr>
          <p:cNvPr id="6" name="图片 5" descr="用户功能用例"/>
          <p:cNvPicPr>
            <a:picLocks noChangeAspect="1"/>
          </p:cNvPicPr>
          <p:nvPr/>
        </p:nvPicPr>
        <p:blipFill>
          <a:blip r:embed="rId1"/>
          <a:stretch>
            <a:fillRect/>
          </a:stretch>
        </p:blipFill>
        <p:spPr>
          <a:xfrm>
            <a:off x="1494155" y="985520"/>
            <a:ext cx="9411335" cy="3888105"/>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strVal val="#ppt_w*0.70"/>
                                          </p:val>
                                        </p:tav>
                                        <p:tav tm="100000">
                                          <p:val>
                                            <p:strVal val="#ppt_w"/>
                                          </p:val>
                                        </p:tav>
                                      </p:tavLst>
                                    </p:anim>
                                    <p:anim calcmode="lin" valueType="num">
                                      <p:cBhvr>
                                        <p:cTn id="8" dur="1000" fill="hold"/>
                                        <p:tgtEl>
                                          <p:spTgt spid="23"/>
                                        </p:tgtEl>
                                        <p:attrNameLst>
                                          <p:attrName>ppt_h</p:attrName>
                                        </p:attrNameLst>
                                      </p:cBhvr>
                                      <p:tavLst>
                                        <p:tav tm="0">
                                          <p:val>
                                            <p:strVal val="#ppt_h"/>
                                          </p:val>
                                        </p:tav>
                                        <p:tav tm="100000">
                                          <p:val>
                                            <p:strVal val="#ppt_h"/>
                                          </p:val>
                                        </p:tav>
                                      </p:tavLst>
                                    </p:anim>
                                    <p:animEffect transition="in" filter="fade">
                                      <p:cBhvr>
                                        <p:cTn id="9" dur="1000"/>
                                        <p:tgtEl>
                                          <p:spTgt spid="23"/>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p:cTn id="12" dur="1000" fill="hold"/>
                                        <p:tgtEl>
                                          <p:spTgt spid="24"/>
                                        </p:tgtEl>
                                        <p:attrNameLst>
                                          <p:attrName>ppt_w</p:attrName>
                                        </p:attrNameLst>
                                      </p:cBhvr>
                                      <p:tavLst>
                                        <p:tav tm="0">
                                          <p:val>
                                            <p:strVal val="#ppt_w*0.70"/>
                                          </p:val>
                                        </p:tav>
                                        <p:tav tm="100000">
                                          <p:val>
                                            <p:strVal val="#ppt_w"/>
                                          </p:val>
                                        </p:tav>
                                      </p:tavLst>
                                    </p:anim>
                                    <p:anim calcmode="lin" valueType="num">
                                      <p:cBhvr>
                                        <p:cTn id="13" dur="1000" fill="hold"/>
                                        <p:tgtEl>
                                          <p:spTgt spid="24"/>
                                        </p:tgtEl>
                                        <p:attrNameLst>
                                          <p:attrName>ppt_h</p:attrName>
                                        </p:attrNameLst>
                                      </p:cBhvr>
                                      <p:tavLst>
                                        <p:tav tm="0">
                                          <p:val>
                                            <p:strVal val="#ppt_h"/>
                                          </p:val>
                                        </p:tav>
                                        <p:tav tm="100000">
                                          <p:val>
                                            <p:strVal val="#ppt_h"/>
                                          </p:val>
                                        </p:tav>
                                      </p:tavLst>
                                    </p:anim>
                                    <p:animEffect transition="in" filter="fade">
                                      <p:cBhvr>
                                        <p:cTn id="14"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9227D"/>
                </a:solidFill>
                <a:latin typeface="字魂59号-创粗黑" panose="00000500000000000000" charset="-122"/>
                <a:ea typeface="字魂59号-创粗黑" panose="00000500000000000000" charset="-122"/>
                <a:cs typeface="+mn-ea"/>
                <a:sym typeface="+mn-lt"/>
              </a:rPr>
              <a:t>系统功能</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34" name="Line"/>
          <p:cNvSpPr/>
          <p:nvPr/>
        </p:nvSpPr>
        <p:spPr>
          <a:xfrm flipV="1">
            <a:off x="2510441" y="3560316"/>
            <a:ext cx="1" cy="897153"/>
          </a:xfrm>
          <a:prstGeom prst="line">
            <a:avLst/>
          </a:prstGeom>
          <a:ln w="25400">
            <a:solidFill>
              <a:srgbClr val="C1C4C7"/>
            </a:solidFill>
            <a:miter lim="400000"/>
          </a:ln>
        </p:spPr>
        <p:txBody>
          <a:bodyPr lIns="25400" tIns="25400" rIns="25400" bIns="25400" anchor="ctr"/>
          <a:lstStyle/>
          <a:p>
            <a:pPr algn="ctr">
              <a:lnSpc>
                <a:spcPct val="100000"/>
              </a:lnSpc>
              <a:defRPr sz="3200" baseline="0">
                <a:solidFill>
                  <a:srgbClr val="000000"/>
                </a:solidFill>
                <a:latin typeface="Helvetica Light"/>
                <a:ea typeface="Helvetica Light"/>
                <a:cs typeface="Helvetica Light"/>
                <a:sym typeface="Helvetica Light"/>
              </a:defRPr>
            </a:pPr>
            <a:endParaRPr sz="1600">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5" name="Line"/>
          <p:cNvSpPr/>
          <p:nvPr/>
        </p:nvSpPr>
        <p:spPr>
          <a:xfrm flipV="1">
            <a:off x="3511536" y="2944797"/>
            <a:ext cx="1" cy="1223503"/>
          </a:xfrm>
          <a:prstGeom prst="line">
            <a:avLst/>
          </a:prstGeom>
          <a:ln w="25400">
            <a:solidFill>
              <a:srgbClr val="C1C4C7"/>
            </a:solidFill>
            <a:miter lim="400000"/>
          </a:ln>
        </p:spPr>
        <p:txBody>
          <a:bodyPr lIns="25400" tIns="25400" rIns="25400" bIns="25400" anchor="ctr"/>
          <a:lstStyle/>
          <a:p>
            <a:pPr algn="ctr">
              <a:lnSpc>
                <a:spcPct val="100000"/>
              </a:lnSpc>
              <a:defRPr sz="3200" baseline="0">
                <a:solidFill>
                  <a:srgbClr val="000000"/>
                </a:solidFill>
                <a:latin typeface="Helvetica Light"/>
                <a:ea typeface="Helvetica Light"/>
                <a:cs typeface="Helvetica Light"/>
                <a:sym typeface="Helvetica Light"/>
              </a:defRPr>
            </a:pPr>
            <a:endParaRPr sz="1600">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6" name="Line"/>
          <p:cNvSpPr/>
          <p:nvPr/>
        </p:nvSpPr>
        <p:spPr>
          <a:xfrm flipV="1">
            <a:off x="4610575" y="3268195"/>
            <a:ext cx="1" cy="576707"/>
          </a:xfrm>
          <a:prstGeom prst="line">
            <a:avLst/>
          </a:prstGeom>
          <a:ln w="25400">
            <a:solidFill>
              <a:srgbClr val="C1C4C7"/>
            </a:solidFill>
            <a:miter lim="400000"/>
          </a:ln>
        </p:spPr>
        <p:txBody>
          <a:bodyPr lIns="25400" tIns="25400" rIns="25400" bIns="25400" anchor="ctr"/>
          <a:lstStyle/>
          <a:p>
            <a:pPr algn="ctr">
              <a:lnSpc>
                <a:spcPct val="100000"/>
              </a:lnSpc>
              <a:defRPr sz="3200" baseline="0">
                <a:solidFill>
                  <a:srgbClr val="000000"/>
                </a:solidFill>
                <a:latin typeface="Helvetica Light"/>
                <a:ea typeface="Helvetica Light"/>
                <a:cs typeface="Helvetica Light"/>
                <a:sym typeface="Helvetica Light"/>
              </a:defRPr>
            </a:pPr>
            <a:endParaRPr sz="120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7" name="Line"/>
          <p:cNvSpPr/>
          <p:nvPr/>
        </p:nvSpPr>
        <p:spPr>
          <a:xfrm flipV="1">
            <a:off x="5757430" y="2987654"/>
            <a:ext cx="1" cy="1137787"/>
          </a:xfrm>
          <a:prstGeom prst="line">
            <a:avLst/>
          </a:prstGeom>
          <a:ln w="25400">
            <a:solidFill>
              <a:srgbClr val="C1C4C7"/>
            </a:solidFill>
            <a:miter lim="400000"/>
          </a:ln>
        </p:spPr>
        <p:txBody>
          <a:bodyPr lIns="25400" tIns="25400" rIns="25400" bIns="25400" anchor="ctr"/>
          <a:lstStyle/>
          <a:p>
            <a:pPr algn="ctr">
              <a:lnSpc>
                <a:spcPct val="100000"/>
              </a:lnSpc>
              <a:defRPr sz="3200" baseline="0">
                <a:solidFill>
                  <a:srgbClr val="000000"/>
                </a:solidFill>
                <a:latin typeface="Helvetica Light"/>
                <a:ea typeface="Helvetica Light"/>
                <a:cs typeface="Helvetica Light"/>
                <a:sym typeface="Helvetica Light"/>
              </a:defRPr>
            </a:pPr>
            <a:endParaRPr sz="1600">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8" name="Line"/>
          <p:cNvSpPr/>
          <p:nvPr/>
        </p:nvSpPr>
        <p:spPr>
          <a:xfrm flipV="1">
            <a:off x="6493605" y="3714169"/>
            <a:ext cx="1" cy="797561"/>
          </a:xfrm>
          <a:prstGeom prst="line">
            <a:avLst/>
          </a:prstGeom>
          <a:ln w="25400">
            <a:solidFill>
              <a:srgbClr val="C1C4C7"/>
            </a:solidFill>
            <a:miter lim="400000"/>
          </a:ln>
        </p:spPr>
        <p:txBody>
          <a:bodyPr lIns="25400" tIns="25400" rIns="25400" bIns="25400" anchor="ctr"/>
          <a:lstStyle/>
          <a:p>
            <a:pPr algn="ctr">
              <a:lnSpc>
                <a:spcPct val="100000"/>
              </a:lnSpc>
              <a:defRPr sz="3200" baseline="0">
                <a:solidFill>
                  <a:srgbClr val="000000"/>
                </a:solidFill>
                <a:latin typeface="Helvetica Light"/>
                <a:ea typeface="Helvetica Light"/>
                <a:cs typeface="Helvetica Light"/>
                <a:sym typeface="Helvetica Light"/>
              </a:defRPr>
            </a:pPr>
            <a:endParaRPr sz="1600">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9" name="Line"/>
          <p:cNvSpPr/>
          <p:nvPr/>
        </p:nvSpPr>
        <p:spPr>
          <a:xfrm flipV="1">
            <a:off x="7036366" y="3122519"/>
            <a:ext cx="1" cy="1137788"/>
          </a:xfrm>
          <a:prstGeom prst="line">
            <a:avLst/>
          </a:prstGeom>
          <a:ln w="25400">
            <a:solidFill>
              <a:srgbClr val="C1C4C7"/>
            </a:solidFill>
            <a:miter lim="400000"/>
          </a:ln>
        </p:spPr>
        <p:txBody>
          <a:bodyPr lIns="25400" tIns="25400" rIns="25400" bIns="25400" anchor="ctr"/>
          <a:lstStyle/>
          <a:p>
            <a:pPr algn="ctr">
              <a:lnSpc>
                <a:spcPct val="100000"/>
              </a:lnSpc>
              <a:defRPr sz="3200" baseline="0">
                <a:solidFill>
                  <a:srgbClr val="000000"/>
                </a:solidFill>
                <a:latin typeface="Helvetica Light"/>
                <a:ea typeface="Helvetica Light"/>
                <a:cs typeface="Helvetica Light"/>
                <a:sym typeface="Helvetica Light"/>
              </a:defRPr>
            </a:pPr>
            <a:endParaRPr sz="1600">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40" name="Line"/>
          <p:cNvSpPr/>
          <p:nvPr/>
        </p:nvSpPr>
        <p:spPr>
          <a:xfrm flipV="1">
            <a:off x="8110976" y="2704756"/>
            <a:ext cx="1" cy="1137787"/>
          </a:xfrm>
          <a:prstGeom prst="line">
            <a:avLst/>
          </a:prstGeom>
          <a:ln w="25400">
            <a:solidFill>
              <a:srgbClr val="C1C4C7"/>
            </a:solidFill>
            <a:miter lim="400000"/>
          </a:ln>
        </p:spPr>
        <p:txBody>
          <a:bodyPr lIns="25400" tIns="25400" rIns="25400" bIns="25400" anchor="ctr"/>
          <a:lstStyle/>
          <a:p>
            <a:pPr algn="ctr">
              <a:lnSpc>
                <a:spcPct val="100000"/>
              </a:lnSpc>
              <a:defRPr sz="3200" baseline="0">
                <a:solidFill>
                  <a:srgbClr val="000000"/>
                </a:solidFill>
                <a:latin typeface="Helvetica Light"/>
                <a:ea typeface="Helvetica Light"/>
                <a:cs typeface="Helvetica Light"/>
                <a:sym typeface="Helvetica Light"/>
              </a:defRPr>
            </a:pPr>
            <a:endParaRPr sz="120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41" name="Line"/>
          <p:cNvSpPr/>
          <p:nvPr/>
        </p:nvSpPr>
        <p:spPr>
          <a:xfrm flipV="1">
            <a:off x="9252034" y="3331339"/>
            <a:ext cx="1" cy="897153"/>
          </a:xfrm>
          <a:prstGeom prst="line">
            <a:avLst/>
          </a:prstGeom>
          <a:ln w="25400">
            <a:solidFill>
              <a:srgbClr val="C1C4C7"/>
            </a:solidFill>
            <a:miter lim="400000"/>
          </a:ln>
        </p:spPr>
        <p:txBody>
          <a:bodyPr lIns="25400" tIns="25400" rIns="25400" bIns="25400" anchor="ctr"/>
          <a:lstStyle/>
          <a:p>
            <a:pPr algn="ctr">
              <a:lnSpc>
                <a:spcPct val="100000"/>
              </a:lnSpc>
              <a:defRPr sz="3200" baseline="0">
                <a:solidFill>
                  <a:srgbClr val="000000"/>
                </a:solidFill>
                <a:latin typeface="Helvetica Light"/>
                <a:ea typeface="Helvetica Light"/>
                <a:cs typeface="Helvetica Light"/>
                <a:sym typeface="Helvetica Light"/>
              </a:defRPr>
            </a:pPr>
            <a:endParaRPr sz="1600">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49" name="Line"/>
          <p:cNvSpPr/>
          <p:nvPr/>
        </p:nvSpPr>
        <p:spPr>
          <a:xfrm flipV="1">
            <a:off x="9855463" y="3880762"/>
            <a:ext cx="1" cy="576707"/>
          </a:xfrm>
          <a:prstGeom prst="line">
            <a:avLst/>
          </a:prstGeom>
          <a:ln w="25400">
            <a:solidFill>
              <a:srgbClr val="C1C4C7"/>
            </a:solidFill>
            <a:miter lim="400000"/>
          </a:ln>
        </p:spPr>
        <p:txBody>
          <a:bodyPr lIns="25400" tIns="25400" rIns="25400" bIns="25400" anchor="ctr"/>
          <a:lstStyle/>
          <a:p>
            <a:pPr algn="ctr">
              <a:lnSpc>
                <a:spcPct val="100000"/>
              </a:lnSpc>
              <a:defRPr sz="3200" baseline="0">
                <a:solidFill>
                  <a:srgbClr val="000000"/>
                </a:solidFill>
                <a:latin typeface="Helvetica Light"/>
                <a:ea typeface="Helvetica Light"/>
                <a:cs typeface="Helvetica Light"/>
                <a:sym typeface="Helvetica Light"/>
              </a:defRPr>
            </a:pPr>
            <a:endParaRPr sz="8000">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50" name="Duis aute irure dolor in reprehenderit in voluptate velit esse cillum dolore eu fugiat nulla pariatur. Excepteur sint occaecat cupidatat non proident, sunt in culpa qui officia deserunt mollit anim id est laborum. Sed ut perspiciatis unde omnis iste natus error sit voluptatem accusantium doloremque laudantium, totam rem aperiam, eaque ipsa quae ab illo inventore"/>
          <p:cNvSpPr txBox="1"/>
          <p:nvPr/>
        </p:nvSpPr>
        <p:spPr>
          <a:xfrm>
            <a:off x="3251200" y="5540375"/>
            <a:ext cx="6151880" cy="506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defTabSz="914400" fontAlgn="base">
              <a:lnSpc>
                <a:spcPct val="150000"/>
              </a:lnSpc>
              <a:spcBef>
                <a:spcPct val="0"/>
              </a:spcBef>
              <a:spcAft>
                <a:spcPct val="0"/>
              </a:spcAft>
              <a:defRPr sz="900">
                <a:solidFill>
                  <a:srgbClr val="7F7F7F"/>
                </a:solidFill>
                <a:latin typeface="Arial" panose="020B0604020202020204" pitchFamily="34" charset="0"/>
                <a:ea typeface="微软雅黑" panose="020B0503020204020204" pitchFamily="34" charset="-122"/>
                <a:cs typeface="+mn-ea"/>
              </a:defRPr>
            </a:lvl1pPr>
          </a:lstStyle>
          <a:p>
            <a:pPr>
              <a:lnSpc>
                <a:spcPct val="150000"/>
              </a:lnSpc>
            </a:pPr>
            <a:r>
              <a:rPr lang="zh-CN" altLang="en-US"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sym typeface="+mn-ea"/>
              </a:rPr>
              <a:t>点击文本框即可进行编辑输入相关内容点击文本框即可进行编辑输入相关内容点击文本框即可进行编辑输入相关</a:t>
            </a:r>
            <a:endParaRPr lang="zh-CN" altLang="en-US"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sym typeface="+mn-ea"/>
            </a:endParaRPr>
          </a:p>
          <a:p>
            <a:pPr>
              <a:lnSpc>
                <a:spcPct val="150000"/>
              </a:lnSpc>
            </a:pPr>
            <a:r>
              <a:rPr lang="zh-CN" altLang="en-US"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sym typeface="+mn-ea"/>
              </a:rPr>
              <a:t>内容点击文本框即可进行编辑输入相关内容点击文本框即可进行编辑输入相关内容点击文本框即可进行编辑输入</a:t>
            </a:r>
            <a:endParaRPr dirty="0">
              <a:latin typeface="字魂59号-创粗黑" panose="00000500000000000000" charset="-122"/>
              <a:ea typeface="字魂59号-创粗黑" panose="00000500000000000000" charset="-122"/>
              <a:sym typeface="Arial" panose="020B0604020202020204" pitchFamily="34" charset="0"/>
            </a:endParaRPr>
          </a:p>
        </p:txBody>
      </p:sp>
      <p:sp>
        <p:nvSpPr>
          <p:cNvPr id="51" name="Circle"/>
          <p:cNvSpPr/>
          <p:nvPr/>
        </p:nvSpPr>
        <p:spPr>
          <a:xfrm>
            <a:off x="8846814" y="4171628"/>
            <a:ext cx="837865" cy="837866"/>
          </a:xfrm>
          <a:prstGeom prst="ellipse">
            <a:avLst/>
          </a:prstGeom>
          <a:solidFill>
            <a:srgbClr val="5B54B6"/>
          </a:solidFill>
          <a:ln w="12700" cap="flat">
            <a:noFill/>
            <a:miter lim="400000"/>
          </a:ln>
          <a:effectLst/>
        </p:spPr>
        <p:txBody>
          <a:bodyPr wrap="square" lIns="0" tIns="0" rIns="0" bIns="0" numCol="1" anchor="ctr">
            <a:noAutofit/>
          </a:bodyPr>
          <a:lstStyle/>
          <a:p>
            <a:pPr algn="ctr"/>
            <a:r>
              <a:rPr lang="zh-CN" altLang="en-US"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总结</a:t>
            </a:r>
            <a:endParaRPr lang="zh-CN" altLang="en-US"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52" name="Circle"/>
          <p:cNvSpPr/>
          <p:nvPr/>
        </p:nvSpPr>
        <p:spPr>
          <a:xfrm>
            <a:off x="5271025" y="4091062"/>
            <a:ext cx="960898" cy="960899"/>
          </a:xfrm>
          <a:prstGeom prst="ellipse">
            <a:avLst/>
          </a:prstGeom>
          <a:solidFill>
            <a:srgbClr val="2B1FC9"/>
          </a:solidFill>
          <a:ln w="12700" cap="flat">
            <a:noFill/>
            <a:miter lim="400000"/>
          </a:ln>
          <a:effectLst/>
        </p:spPr>
        <p:txBody>
          <a:bodyPr wrap="square" lIns="0" tIns="0" rIns="0" bIns="0" numCol="1" anchor="ctr">
            <a:noAutofit/>
          </a:bodyPr>
          <a:lstStyle/>
          <a:p>
            <a:pPr algn="ctr"/>
            <a:r>
              <a:rPr lang="zh-CN" altLang="en-US"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统计</a:t>
            </a:r>
            <a:endParaRPr lang="zh-CN" altLang="en-US"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53" name="Circle"/>
          <p:cNvSpPr/>
          <p:nvPr/>
        </p:nvSpPr>
        <p:spPr>
          <a:xfrm>
            <a:off x="3084530" y="4164863"/>
            <a:ext cx="833616" cy="833616"/>
          </a:xfrm>
          <a:prstGeom prst="ellipse">
            <a:avLst/>
          </a:prstGeom>
          <a:solidFill>
            <a:srgbClr val="2B1FC9"/>
          </a:solidFill>
          <a:ln w="12700" cap="flat">
            <a:noFill/>
            <a:miter lim="400000"/>
          </a:ln>
          <a:effectLst/>
        </p:spPr>
        <p:txBody>
          <a:bodyPr wrap="square" lIns="0" tIns="0" rIns="0" bIns="0" numCol="1" anchor="ctr">
            <a:noAutofit/>
          </a:bodyPr>
          <a:lstStyle/>
          <a:p>
            <a:pPr algn="ctr"/>
            <a:r>
              <a:rPr lang="zh-CN" altLang="en-US"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设计</a:t>
            </a:r>
            <a:endParaRPr lang="zh-CN" altLang="en-US"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54" name="Circle"/>
          <p:cNvSpPr/>
          <p:nvPr/>
        </p:nvSpPr>
        <p:spPr>
          <a:xfrm>
            <a:off x="3887449" y="3854265"/>
            <a:ext cx="1473862" cy="1473863"/>
          </a:xfrm>
          <a:prstGeom prst="ellipse">
            <a:avLst/>
          </a:prstGeom>
          <a:solidFill>
            <a:srgbClr val="5B54B6"/>
          </a:solidFill>
          <a:ln w="12700" cap="flat">
            <a:noFill/>
            <a:miter lim="400000"/>
          </a:ln>
          <a:effectLst/>
        </p:spPr>
        <p:txBody>
          <a:bodyPr wrap="square" lIns="0" tIns="0" rIns="0" bIns="0" numCol="1" anchor="ctr">
            <a:noAutofit/>
          </a:bodyPr>
          <a:lstStyle/>
          <a:p>
            <a:pPr algn="ctr">
              <a:lnSpc>
                <a:spcPct val="100000"/>
              </a:lnSpc>
              <a:defRPr sz="3200" baseline="0">
                <a:solidFill>
                  <a:srgbClr val="FFFFFF"/>
                </a:solidFill>
                <a:latin typeface="Helvetica Light"/>
                <a:ea typeface="Helvetica Light"/>
                <a:cs typeface="Helvetica Light"/>
                <a:sym typeface="Helvetica Light"/>
              </a:defRPr>
            </a:pPr>
            <a:r>
              <a:rPr lang="zh-CN" altLang="en-US" b="1" dirty="0" smtClean="0">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销售</a:t>
            </a:r>
            <a:endParaRPr b="1" dirty="0">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55" name="Circle"/>
          <p:cNvSpPr/>
          <p:nvPr/>
        </p:nvSpPr>
        <p:spPr>
          <a:xfrm>
            <a:off x="6319961" y="4405634"/>
            <a:ext cx="350804" cy="350804"/>
          </a:xfrm>
          <a:prstGeom prst="ellipse">
            <a:avLst/>
          </a:prstGeom>
          <a:solidFill>
            <a:srgbClr val="5B54B6"/>
          </a:solidFill>
          <a:ln w="12700" cap="flat">
            <a:noFill/>
            <a:miter lim="400000"/>
          </a:ln>
          <a:effectLst/>
        </p:spPr>
        <p:txBody>
          <a:bodyPr wrap="square" lIns="0" tIns="0" rIns="0" bIns="0" numCol="1" anchor="ctr">
            <a:noAutofit/>
          </a:bodyPr>
          <a:lstStyle/>
          <a:p>
            <a:pPr algn="ctr"/>
            <a:r>
              <a:rPr lang="zh-CN" altLang="en-US" sz="9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服务</a:t>
            </a:r>
            <a:endParaRPr sz="9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56" name="Circle"/>
          <p:cNvSpPr/>
          <p:nvPr/>
        </p:nvSpPr>
        <p:spPr>
          <a:xfrm>
            <a:off x="6709833" y="4233900"/>
            <a:ext cx="675222" cy="675222"/>
          </a:xfrm>
          <a:prstGeom prst="ellipse">
            <a:avLst/>
          </a:prstGeom>
          <a:solidFill>
            <a:srgbClr val="2B1FC9"/>
          </a:solidFill>
          <a:ln w="12700" cap="flat">
            <a:noFill/>
            <a:miter lim="400000"/>
          </a:ln>
          <a:effectLst/>
        </p:spPr>
        <p:txBody>
          <a:bodyPr wrap="square" lIns="0" tIns="0" rIns="0" bIns="0" numCol="1" anchor="ctr">
            <a:noAutofit/>
          </a:bodyPr>
          <a:lstStyle/>
          <a:p>
            <a:pPr algn="ctr"/>
            <a:r>
              <a:rPr lang="zh-CN" altLang="en-US"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分析</a:t>
            </a:r>
            <a:endParaRPr lang="zh-CN" altLang="en-US"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57" name="Circle"/>
          <p:cNvSpPr/>
          <p:nvPr/>
        </p:nvSpPr>
        <p:spPr>
          <a:xfrm>
            <a:off x="7315558" y="3776413"/>
            <a:ext cx="1590197" cy="1590197"/>
          </a:xfrm>
          <a:prstGeom prst="ellipse">
            <a:avLst/>
          </a:prstGeom>
          <a:solidFill>
            <a:srgbClr val="2B1FC9"/>
          </a:solidFill>
          <a:ln w="12700" cap="flat">
            <a:noFill/>
            <a:miter lim="400000"/>
          </a:ln>
          <a:effectLst/>
        </p:spPr>
        <p:txBody>
          <a:bodyPr wrap="square" lIns="0" tIns="0" rIns="0" bIns="0" numCol="1" anchor="ctr">
            <a:noAutofit/>
          </a:bodyPr>
          <a:lstStyle/>
          <a:p>
            <a:pPr algn="ctr"/>
            <a:r>
              <a:rPr lang="zh-CN" altLang="en-US" b="1"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运营</a:t>
            </a:r>
            <a:endParaRPr b="1"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58" name="Circle"/>
          <p:cNvSpPr/>
          <p:nvPr/>
        </p:nvSpPr>
        <p:spPr>
          <a:xfrm>
            <a:off x="9628701" y="4349874"/>
            <a:ext cx="462323" cy="462323"/>
          </a:xfrm>
          <a:prstGeom prst="ellipse">
            <a:avLst/>
          </a:prstGeom>
          <a:solidFill>
            <a:srgbClr val="2B1FC9"/>
          </a:solidFill>
          <a:ln w="12700" cap="flat">
            <a:noFill/>
            <a:miter lim="400000"/>
          </a:ln>
          <a:effectLst/>
        </p:spPr>
        <p:txBody>
          <a:bodyPr wrap="square" lIns="0" tIns="0" rIns="0" bIns="0" numCol="1" anchor="ctr">
            <a:noAutofit/>
          </a:bodyPr>
          <a:lstStyle/>
          <a:p>
            <a:pPr algn="ctr"/>
            <a:r>
              <a:rPr lang="zh-CN" altLang="en-US"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计划</a:t>
            </a:r>
            <a:endParaRPr lang="zh-CN" altLang="en-US"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59" name="Circle"/>
          <p:cNvSpPr/>
          <p:nvPr/>
        </p:nvSpPr>
        <p:spPr>
          <a:xfrm>
            <a:off x="2282352" y="4349875"/>
            <a:ext cx="462323" cy="462323"/>
          </a:xfrm>
          <a:prstGeom prst="ellipse">
            <a:avLst/>
          </a:prstGeom>
          <a:solidFill>
            <a:srgbClr val="5B54B6"/>
          </a:solidFill>
          <a:ln w="12700" cap="flat">
            <a:noFill/>
            <a:miter lim="400000"/>
          </a:ln>
          <a:effectLst/>
        </p:spPr>
        <p:txBody>
          <a:bodyPr wrap="square" lIns="0" tIns="0" rIns="0" bIns="0" numCol="1" anchor="ctr">
            <a:noAutofit/>
          </a:bodyPr>
          <a:lstStyle/>
          <a:p>
            <a:pPr algn="ctr"/>
            <a:r>
              <a:rPr lang="zh-CN" altLang="en-US"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产品</a:t>
            </a:r>
            <a:endParaRPr sz="1100" dirty="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60" name="Start"/>
          <p:cNvSpPr txBox="1"/>
          <p:nvPr/>
        </p:nvSpPr>
        <p:spPr>
          <a:xfrm>
            <a:off x="770613" y="4392507"/>
            <a:ext cx="968980" cy="369332"/>
          </a:xfrm>
          <a:prstGeom prst="rect">
            <a:avLst/>
          </a:prstGeom>
          <a:noFill/>
        </p:spPr>
        <p:txBody>
          <a:bodyPr wrap="square">
            <a:spAutoFit/>
          </a:bodyPr>
          <a:lstStyle>
            <a:defPPr>
              <a:defRPr lang="zh-CN"/>
            </a:defPPr>
            <a:lvl1pPr algn="ctr">
              <a:lnSpc>
                <a:spcPct val="100000"/>
              </a:lnSpc>
              <a:defRPr sz="3600" b="1">
                <a:solidFill>
                  <a:schemeClr val="tx1">
                    <a:lumMod val="75000"/>
                    <a:lumOff val="25000"/>
                  </a:schemeClr>
                </a:solidFill>
                <a:latin typeface="Arial" panose="020B0604020202020204" pitchFamily="34" charset="0"/>
                <a:ea typeface="微软雅黑" panose="020B0503020204020204" pitchFamily="34" charset="-122"/>
                <a:cs typeface="+mn-ea"/>
              </a:defRPr>
            </a:lvl1pPr>
          </a:lstStyle>
          <a:p>
            <a:r>
              <a:rPr sz="1800" dirty="0">
                <a:latin typeface="字魂59号-创粗黑" panose="00000500000000000000" charset="-122"/>
                <a:ea typeface="字魂59号-创粗黑" panose="00000500000000000000" charset="-122"/>
                <a:sym typeface="Arial" panose="020B0604020202020204" pitchFamily="34" charset="0"/>
              </a:rPr>
              <a:t>Start</a:t>
            </a:r>
            <a:endParaRPr sz="1800" dirty="0">
              <a:latin typeface="字魂59号-创粗黑" panose="00000500000000000000" charset="-122"/>
              <a:ea typeface="字魂59号-创粗黑" panose="00000500000000000000" charset="-122"/>
              <a:sym typeface="Arial" panose="020B0604020202020204" pitchFamily="34" charset="0"/>
            </a:endParaRPr>
          </a:p>
        </p:txBody>
      </p:sp>
      <p:sp>
        <p:nvSpPr>
          <p:cNvPr id="61" name="Finish"/>
          <p:cNvSpPr txBox="1"/>
          <p:nvPr/>
        </p:nvSpPr>
        <p:spPr>
          <a:xfrm>
            <a:off x="10176523" y="4392507"/>
            <a:ext cx="1421450" cy="369332"/>
          </a:xfrm>
          <a:prstGeom prst="rect">
            <a:avLst/>
          </a:prstGeom>
          <a:noFill/>
        </p:spPr>
        <p:txBody>
          <a:bodyPr wrap="square">
            <a:spAutoFit/>
          </a:bodyPr>
          <a:lstStyle>
            <a:defPPr>
              <a:defRPr lang="zh-CN"/>
            </a:defPPr>
            <a:lvl1pPr algn="ctr">
              <a:lnSpc>
                <a:spcPct val="100000"/>
              </a:lnSpc>
              <a:defRPr sz="3600" b="1">
                <a:solidFill>
                  <a:schemeClr val="tx1">
                    <a:lumMod val="75000"/>
                    <a:lumOff val="25000"/>
                  </a:schemeClr>
                </a:solidFill>
                <a:latin typeface="Arial" panose="020B0604020202020204" pitchFamily="34" charset="0"/>
                <a:ea typeface="微软雅黑" panose="020B0503020204020204" pitchFamily="34" charset="-122"/>
                <a:cs typeface="+mn-ea"/>
              </a:defRPr>
            </a:lvl1pPr>
          </a:lstStyle>
          <a:p>
            <a:r>
              <a:rPr sz="1800" dirty="0">
                <a:latin typeface="字魂59号-创粗黑" panose="00000500000000000000" charset="-122"/>
                <a:ea typeface="字魂59号-创粗黑" panose="00000500000000000000" charset="-122"/>
                <a:sym typeface="Arial" panose="020B0604020202020204" pitchFamily="34" charset="0"/>
              </a:rPr>
              <a:t>Finish</a:t>
            </a:r>
            <a:endParaRPr sz="1800" dirty="0">
              <a:latin typeface="字魂59号-创粗黑" panose="00000500000000000000" charset="-122"/>
              <a:ea typeface="字魂59号-创粗黑" panose="00000500000000000000" charset="-122"/>
              <a:sym typeface="Arial" panose="020B0604020202020204" pitchFamily="34" charset="0"/>
            </a:endParaRPr>
          </a:p>
        </p:txBody>
      </p:sp>
      <p:sp>
        <p:nvSpPr>
          <p:cNvPr id="62" name="+15%"/>
          <p:cNvSpPr txBox="1"/>
          <p:nvPr/>
        </p:nvSpPr>
        <p:spPr>
          <a:xfrm>
            <a:off x="1994295" y="3028075"/>
            <a:ext cx="1032294" cy="307777"/>
          </a:xfrm>
          <a:prstGeom prst="rect">
            <a:avLst/>
          </a:prstGeom>
          <a:noFill/>
        </p:spPr>
        <p:txBody>
          <a:bodyPr wrap="square">
            <a:spAutoFit/>
          </a:bodyPr>
          <a:lstStyle>
            <a:defPPr>
              <a:defRPr lang="zh-CN"/>
            </a:defPPr>
            <a:lvl1pPr algn="ctr">
              <a:lnSpc>
                <a:spcPct val="100000"/>
              </a:lnSpc>
              <a:defRPr b="1">
                <a:solidFill>
                  <a:schemeClr val="tx1">
                    <a:lumMod val="75000"/>
                    <a:lumOff val="25000"/>
                  </a:schemeClr>
                </a:solidFill>
                <a:latin typeface="Arial" panose="020B0604020202020204" pitchFamily="34" charset="0"/>
                <a:ea typeface="微软雅黑" panose="020B0503020204020204" pitchFamily="34" charset="-122"/>
                <a:cs typeface="+mn-ea"/>
              </a:defRPr>
            </a:lvl1pPr>
          </a:lstStyle>
          <a:p>
            <a:r>
              <a:rPr sz="1400" dirty="0">
                <a:solidFill>
                  <a:srgbClr val="1C4CC8"/>
                </a:solidFill>
                <a:latin typeface="字魂59号-创粗黑" panose="00000500000000000000" charset="-122"/>
                <a:ea typeface="字魂59号-创粗黑" panose="00000500000000000000" charset="-122"/>
                <a:sym typeface="Arial" panose="020B0604020202020204" pitchFamily="34" charset="0"/>
              </a:rPr>
              <a:t>+15%</a:t>
            </a:r>
            <a:endParaRPr sz="1400" dirty="0">
              <a:solidFill>
                <a:srgbClr val="1C4CC8"/>
              </a:solidFill>
              <a:latin typeface="字魂59号-创粗黑" panose="00000500000000000000" charset="-122"/>
              <a:ea typeface="字魂59号-创粗黑" panose="00000500000000000000" charset="-122"/>
              <a:sym typeface="Arial" panose="020B0604020202020204" pitchFamily="34" charset="0"/>
            </a:endParaRPr>
          </a:p>
        </p:txBody>
      </p:sp>
      <p:sp>
        <p:nvSpPr>
          <p:cNvPr id="63" name="+12%"/>
          <p:cNvSpPr txBox="1"/>
          <p:nvPr/>
        </p:nvSpPr>
        <p:spPr>
          <a:xfrm>
            <a:off x="2995389" y="2487638"/>
            <a:ext cx="1032294" cy="307777"/>
          </a:xfrm>
          <a:prstGeom prst="rect">
            <a:avLst/>
          </a:prstGeom>
          <a:noFill/>
        </p:spPr>
        <p:txBody>
          <a:bodyPr wrap="square">
            <a:spAutoFit/>
          </a:bodyPr>
          <a:lstStyle>
            <a:defPPr>
              <a:defRPr lang="zh-CN"/>
            </a:defPPr>
            <a:lvl1pPr algn="ctr">
              <a:lnSpc>
                <a:spcPct val="100000"/>
              </a:lnSpc>
              <a:defRPr b="1">
                <a:solidFill>
                  <a:schemeClr val="tx1">
                    <a:lumMod val="75000"/>
                    <a:lumOff val="25000"/>
                  </a:schemeClr>
                </a:solidFill>
                <a:latin typeface="Arial" panose="020B0604020202020204" pitchFamily="34" charset="0"/>
                <a:ea typeface="微软雅黑" panose="020B0503020204020204" pitchFamily="34" charset="-122"/>
                <a:cs typeface="+mn-ea"/>
              </a:defRPr>
            </a:lvl1pPr>
          </a:lstStyle>
          <a:p>
            <a:r>
              <a:rPr sz="1400">
                <a:solidFill>
                  <a:srgbClr val="1C4CC8"/>
                </a:solidFill>
                <a:latin typeface="字魂59号-创粗黑" panose="00000500000000000000" charset="-122"/>
                <a:ea typeface="字魂59号-创粗黑" panose="00000500000000000000" charset="-122"/>
                <a:sym typeface="Arial" panose="020B0604020202020204" pitchFamily="34" charset="0"/>
              </a:rPr>
              <a:t>+12%</a:t>
            </a:r>
            <a:endParaRPr sz="1400">
              <a:solidFill>
                <a:srgbClr val="1C4CC8"/>
              </a:solidFill>
              <a:latin typeface="字魂59号-创粗黑" panose="00000500000000000000" charset="-122"/>
              <a:ea typeface="字魂59号-创粗黑" panose="00000500000000000000" charset="-122"/>
              <a:sym typeface="Arial" panose="020B0604020202020204" pitchFamily="34" charset="0"/>
            </a:endParaRPr>
          </a:p>
        </p:txBody>
      </p:sp>
      <p:sp>
        <p:nvSpPr>
          <p:cNvPr id="64" name="+34%"/>
          <p:cNvSpPr txBox="1"/>
          <p:nvPr/>
        </p:nvSpPr>
        <p:spPr>
          <a:xfrm>
            <a:off x="4094429" y="2802946"/>
            <a:ext cx="1032294" cy="307777"/>
          </a:xfrm>
          <a:prstGeom prst="rect">
            <a:avLst/>
          </a:prstGeom>
          <a:noFill/>
        </p:spPr>
        <p:txBody>
          <a:bodyPr wrap="square">
            <a:spAutoFit/>
          </a:bodyPr>
          <a:lstStyle>
            <a:defPPr>
              <a:defRPr lang="zh-CN"/>
            </a:defPPr>
            <a:lvl1pPr algn="ctr">
              <a:lnSpc>
                <a:spcPct val="100000"/>
              </a:lnSpc>
              <a:defRPr b="1">
                <a:solidFill>
                  <a:schemeClr val="tx1">
                    <a:lumMod val="75000"/>
                    <a:lumOff val="25000"/>
                  </a:schemeClr>
                </a:solidFill>
                <a:latin typeface="Arial" panose="020B0604020202020204" pitchFamily="34" charset="0"/>
                <a:ea typeface="微软雅黑" panose="020B0503020204020204" pitchFamily="34" charset="-122"/>
                <a:cs typeface="+mn-ea"/>
              </a:defRPr>
            </a:lvl1pPr>
          </a:lstStyle>
          <a:p>
            <a:r>
              <a:rPr sz="1400" dirty="0">
                <a:solidFill>
                  <a:srgbClr val="1C4CC8"/>
                </a:solidFill>
                <a:latin typeface="字魂59号-创粗黑" panose="00000500000000000000" charset="-122"/>
                <a:ea typeface="字魂59号-创粗黑" panose="00000500000000000000" charset="-122"/>
                <a:sym typeface="Arial" panose="020B0604020202020204" pitchFamily="34" charset="0"/>
              </a:rPr>
              <a:t>+34%</a:t>
            </a:r>
            <a:endParaRPr sz="1400" dirty="0">
              <a:solidFill>
                <a:srgbClr val="1C4CC8"/>
              </a:solidFill>
              <a:latin typeface="字魂59号-创粗黑" panose="00000500000000000000" charset="-122"/>
              <a:ea typeface="字魂59号-创粗黑" panose="00000500000000000000" charset="-122"/>
              <a:sym typeface="Arial" panose="020B0604020202020204" pitchFamily="34" charset="0"/>
            </a:endParaRPr>
          </a:p>
        </p:txBody>
      </p:sp>
      <p:sp>
        <p:nvSpPr>
          <p:cNvPr id="65" name="-12%"/>
          <p:cNvSpPr txBox="1"/>
          <p:nvPr/>
        </p:nvSpPr>
        <p:spPr>
          <a:xfrm>
            <a:off x="5241284" y="2532088"/>
            <a:ext cx="1032294" cy="307777"/>
          </a:xfrm>
          <a:prstGeom prst="rect">
            <a:avLst/>
          </a:prstGeom>
          <a:noFill/>
        </p:spPr>
        <p:txBody>
          <a:bodyPr wrap="square">
            <a:spAutoFit/>
          </a:bodyPr>
          <a:lstStyle>
            <a:defPPr>
              <a:defRPr lang="zh-CN"/>
            </a:defPPr>
            <a:lvl1pPr algn="ctr">
              <a:lnSpc>
                <a:spcPct val="100000"/>
              </a:lnSpc>
              <a:defRPr b="1">
                <a:solidFill>
                  <a:schemeClr val="tx1">
                    <a:lumMod val="75000"/>
                    <a:lumOff val="25000"/>
                  </a:schemeClr>
                </a:solidFill>
                <a:latin typeface="Arial" panose="020B0604020202020204" pitchFamily="34" charset="0"/>
                <a:ea typeface="微软雅黑" panose="020B0503020204020204" pitchFamily="34" charset="-122"/>
                <a:cs typeface="+mn-ea"/>
              </a:defRPr>
            </a:lvl1pPr>
          </a:lstStyle>
          <a:p>
            <a:r>
              <a:rPr sz="1400" dirty="0">
                <a:solidFill>
                  <a:srgbClr val="1C4CC8"/>
                </a:solidFill>
                <a:latin typeface="字魂59号-创粗黑" panose="00000500000000000000" charset="-122"/>
                <a:ea typeface="字魂59号-创粗黑" panose="00000500000000000000" charset="-122"/>
                <a:sym typeface="Arial" panose="020B0604020202020204" pitchFamily="34" charset="0"/>
              </a:rPr>
              <a:t>-12%</a:t>
            </a:r>
            <a:endParaRPr sz="1400" dirty="0">
              <a:solidFill>
                <a:srgbClr val="1C4CC8"/>
              </a:solidFill>
              <a:latin typeface="字魂59号-创粗黑" panose="00000500000000000000" charset="-122"/>
              <a:ea typeface="字魂59号-创粗黑" panose="00000500000000000000" charset="-122"/>
              <a:sym typeface="Arial" panose="020B0604020202020204" pitchFamily="34" charset="0"/>
            </a:endParaRPr>
          </a:p>
        </p:txBody>
      </p:sp>
      <p:sp>
        <p:nvSpPr>
          <p:cNvPr id="66" name="-9%"/>
          <p:cNvSpPr txBox="1"/>
          <p:nvPr/>
        </p:nvSpPr>
        <p:spPr>
          <a:xfrm>
            <a:off x="5977458" y="3185227"/>
            <a:ext cx="1032294" cy="307777"/>
          </a:xfrm>
          <a:prstGeom prst="rect">
            <a:avLst/>
          </a:prstGeom>
          <a:noFill/>
        </p:spPr>
        <p:txBody>
          <a:bodyPr wrap="square">
            <a:spAutoFit/>
          </a:bodyPr>
          <a:lstStyle>
            <a:defPPr>
              <a:defRPr lang="zh-CN"/>
            </a:defPPr>
            <a:lvl1pPr algn="ctr">
              <a:lnSpc>
                <a:spcPct val="100000"/>
              </a:lnSpc>
              <a:defRPr b="1">
                <a:solidFill>
                  <a:schemeClr val="tx1">
                    <a:lumMod val="75000"/>
                    <a:lumOff val="25000"/>
                  </a:schemeClr>
                </a:solidFill>
                <a:latin typeface="Arial" panose="020B0604020202020204" pitchFamily="34" charset="0"/>
                <a:ea typeface="微软雅黑" panose="020B0503020204020204" pitchFamily="34" charset="-122"/>
                <a:cs typeface="+mn-ea"/>
              </a:defRPr>
            </a:lvl1pPr>
          </a:lstStyle>
          <a:p>
            <a:r>
              <a:rPr sz="1400" dirty="0">
                <a:solidFill>
                  <a:srgbClr val="1C4CC8"/>
                </a:solidFill>
                <a:latin typeface="字魂59号-创粗黑" panose="00000500000000000000" charset="-122"/>
                <a:ea typeface="字魂59号-创粗黑" panose="00000500000000000000" charset="-122"/>
                <a:sym typeface="Arial" panose="020B0604020202020204" pitchFamily="34" charset="0"/>
              </a:rPr>
              <a:t>-9%</a:t>
            </a:r>
            <a:endParaRPr sz="1400" dirty="0">
              <a:solidFill>
                <a:srgbClr val="1C4CC8"/>
              </a:solidFill>
              <a:latin typeface="字魂59号-创粗黑" panose="00000500000000000000" charset="-122"/>
              <a:ea typeface="字魂59号-创粗黑" panose="00000500000000000000" charset="-122"/>
              <a:sym typeface="Arial" panose="020B0604020202020204" pitchFamily="34" charset="0"/>
            </a:endParaRPr>
          </a:p>
        </p:txBody>
      </p:sp>
      <p:sp>
        <p:nvSpPr>
          <p:cNvPr id="77" name="+7%"/>
          <p:cNvSpPr txBox="1"/>
          <p:nvPr/>
        </p:nvSpPr>
        <p:spPr>
          <a:xfrm>
            <a:off x="6520219" y="2660398"/>
            <a:ext cx="1032294" cy="307777"/>
          </a:xfrm>
          <a:prstGeom prst="rect">
            <a:avLst/>
          </a:prstGeom>
          <a:noFill/>
        </p:spPr>
        <p:txBody>
          <a:bodyPr wrap="square">
            <a:spAutoFit/>
          </a:bodyPr>
          <a:lstStyle>
            <a:defPPr>
              <a:defRPr lang="zh-CN"/>
            </a:defPPr>
            <a:lvl1pPr algn="ctr">
              <a:lnSpc>
                <a:spcPct val="100000"/>
              </a:lnSpc>
              <a:defRPr b="1">
                <a:solidFill>
                  <a:schemeClr val="tx1">
                    <a:lumMod val="75000"/>
                    <a:lumOff val="25000"/>
                  </a:schemeClr>
                </a:solidFill>
                <a:latin typeface="Arial" panose="020B0604020202020204" pitchFamily="34" charset="0"/>
                <a:ea typeface="微软雅黑" panose="020B0503020204020204" pitchFamily="34" charset="-122"/>
                <a:cs typeface="+mn-ea"/>
              </a:defRPr>
            </a:lvl1pPr>
          </a:lstStyle>
          <a:p>
            <a:r>
              <a:rPr sz="1400" dirty="0">
                <a:solidFill>
                  <a:srgbClr val="1C4CC8"/>
                </a:solidFill>
                <a:latin typeface="字魂59号-创粗黑" panose="00000500000000000000" charset="-122"/>
                <a:ea typeface="字魂59号-创粗黑" panose="00000500000000000000" charset="-122"/>
                <a:sym typeface="Arial" panose="020B0604020202020204" pitchFamily="34" charset="0"/>
              </a:rPr>
              <a:t>+7%</a:t>
            </a:r>
            <a:endParaRPr sz="1400" dirty="0">
              <a:solidFill>
                <a:srgbClr val="1C4CC8"/>
              </a:solidFill>
              <a:latin typeface="字魂59号-创粗黑" panose="00000500000000000000" charset="-122"/>
              <a:ea typeface="字魂59号-创粗黑" panose="00000500000000000000" charset="-122"/>
              <a:sym typeface="Arial" panose="020B0604020202020204" pitchFamily="34" charset="0"/>
            </a:endParaRPr>
          </a:p>
        </p:txBody>
      </p:sp>
      <p:sp>
        <p:nvSpPr>
          <p:cNvPr id="80" name="+21%"/>
          <p:cNvSpPr txBox="1"/>
          <p:nvPr/>
        </p:nvSpPr>
        <p:spPr>
          <a:xfrm>
            <a:off x="7594829" y="2252072"/>
            <a:ext cx="1032294" cy="307777"/>
          </a:xfrm>
          <a:prstGeom prst="rect">
            <a:avLst/>
          </a:prstGeom>
          <a:noFill/>
        </p:spPr>
        <p:txBody>
          <a:bodyPr wrap="square">
            <a:spAutoFit/>
          </a:bodyPr>
          <a:lstStyle>
            <a:defPPr>
              <a:defRPr lang="zh-CN"/>
            </a:defPPr>
            <a:lvl1pPr algn="ctr">
              <a:lnSpc>
                <a:spcPct val="100000"/>
              </a:lnSpc>
              <a:defRPr b="1">
                <a:solidFill>
                  <a:schemeClr val="tx1">
                    <a:lumMod val="75000"/>
                    <a:lumOff val="25000"/>
                  </a:schemeClr>
                </a:solidFill>
                <a:latin typeface="Arial" panose="020B0604020202020204" pitchFamily="34" charset="0"/>
                <a:ea typeface="微软雅黑" panose="020B0503020204020204" pitchFamily="34" charset="-122"/>
                <a:cs typeface="+mn-ea"/>
              </a:defRPr>
            </a:lvl1pPr>
          </a:lstStyle>
          <a:p>
            <a:r>
              <a:rPr sz="1400">
                <a:solidFill>
                  <a:srgbClr val="1C4CC8"/>
                </a:solidFill>
                <a:latin typeface="字魂59号-创粗黑" panose="00000500000000000000" charset="-122"/>
                <a:ea typeface="字魂59号-创粗黑" panose="00000500000000000000" charset="-122"/>
                <a:sym typeface="Arial" panose="020B0604020202020204" pitchFamily="34" charset="0"/>
              </a:rPr>
              <a:t>+21%</a:t>
            </a:r>
            <a:endParaRPr sz="1400">
              <a:solidFill>
                <a:srgbClr val="1C4CC8"/>
              </a:solidFill>
              <a:latin typeface="字魂59号-创粗黑" panose="00000500000000000000" charset="-122"/>
              <a:ea typeface="字魂59号-创粗黑" panose="00000500000000000000" charset="-122"/>
              <a:sym typeface="Arial" panose="020B0604020202020204" pitchFamily="34" charset="0"/>
            </a:endParaRPr>
          </a:p>
        </p:txBody>
      </p:sp>
      <p:sp>
        <p:nvSpPr>
          <p:cNvPr id="81" name="-8%"/>
          <p:cNvSpPr txBox="1"/>
          <p:nvPr/>
        </p:nvSpPr>
        <p:spPr>
          <a:xfrm>
            <a:off x="8735887" y="2872150"/>
            <a:ext cx="1032294" cy="307777"/>
          </a:xfrm>
          <a:prstGeom prst="rect">
            <a:avLst/>
          </a:prstGeom>
          <a:noFill/>
        </p:spPr>
        <p:txBody>
          <a:bodyPr wrap="square">
            <a:spAutoFit/>
          </a:bodyPr>
          <a:lstStyle>
            <a:defPPr>
              <a:defRPr lang="zh-CN"/>
            </a:defPPr>
            <a:lvl1pPr algn="ctr">
              <a:lnSpc>
                <a:spcPct val="100000"/>
              </a:lnSpc>
              <a:defRPr b="1">
                <a:solidFill>
                  <a:schemeClr val="tx1">
                    <a:lumMod val="75000"/>
                    <a:lumOff val="25000"/>
                  </a:schemeClr>
                </a:solidFill>
                <a:latin typeface="Arial" panose="020B0604020202020204" pitchFamily="34" charset="0"/>
                <a:ea typeface="微软雅黑" panose="020B0503020204020204" pitchFamily="34" charset="-122"/>
                <a:cs typeface="+mn-ea"/>
              </a:defRPr>
            </a:lvl1pPr>
          </a:lstStyle>
          <a:p>
            <a:r>
              <a:rPr sz="1400" dirty="0">
                <a:solidFill>
                  <a:srgbClr val="1C4CC8"/>
                </a:solidFill>
                <a:latin typeface="字魂59号-创粗黑" panose="00000500000000000000" charset="-122"/>
                <a:ea typeface="字魂59号-创粗黑" panose="00000500000000000000" charset="-122"/>
                <a:sym typeface="Arial" panose="020B0604020202020204" pitchFamily="34" charset="0"/>
              </a:rPr>
              <a:t>-8%</a:t>
            </a:r>
            <a:endParaRPr sz="1400" dirty="0">
              <a:solidFill>
                <a:srgbClr val="1C4CC8"/>
              </a:solidFill>
              <a:latin typeface="字魂59号-创粗黑" panose="00000500000000000000" charset="-122"/>
              <a:ea typeface="字魂59号-创粗黑" panose="00000500000000000000" charset="-122"/>
              <a:sym typeface="Arial" panose="020B0604020202020204" pitchFamily="34" charset="0"/>
            </a:endParaRPr>
          </a:p>
        </p:txBody>
      </p:sp>
      <p:sp>
        <p:nvSpPr>
          <p:cNvPr id="82" name="-3%"/>
          <p:cNvSpPr txBox="1"/>
          <p:nvPr/>
        </p:nvSpPr>
        <p:spPr>
          <a:xfrm>
            <a:off x="9339316" y="3353977"/>
            <a:ext cx="1032294" cy="307777"/>
          </a:xfrm>
          <a:prstGeom prst="rect">
            <a:avLst/>
          </a:prstGeom>
          <a:noFill/>
        </p:spPr>
        <p:txBody>
          <a:bodyPr wrap="square">
            <a:spAutoFit/>
          </a:bodyPr>
          <a:lstStyle>
            <a:defPPr>
              <a:defRPr lang="zh-CN"/>
            </a:defPPr>
            <a:lvl1pPr algn="ctr">
              <a:lnSpc>
                <a:spcPct val="100000"/>
              </a:lnSpc>
              <a:defRPr b="1">
                <a:solidFill>
                  <a:schemeClr val="tx1">
                    <a:lumMod val="75000"/>
                    <a:lumOff val="25000"/>
                  </a:schemeClr>
                </a:solidFill>
                <a:latin typeface="Arial" panose="020B0604020202020204" pitchFamily="34" charset="0"/>
                <a:ea typeface="微软雅黑" panose="020B0503020204020204" pitchFamily="34" charset="-122"/>
                <a:cs typeface="+mn-ea"/>
              </a:defRPr>
            </a:lvl1pPr>
          </a:lstStyle>
          <a:p>
            <a:r>
              <a:rPr sz="1400" dirty="0">
                <a:solidFill>
                  <a:srgbClr val="1C4CC8"/>
                </a:solidFill>
                <a:latin typeface="字魂59号-创粗黑" panose="00000500000000000000" charset="-122"/>
                <a:ea typeface="字魂59号-创粗黑" panose="00000500000000000000" charset="-122"/>
                <a:sym typeface="Arial" panose="020B0604020202020204" pitchFamily="34" charset="0"/>
              </a:rPr>
              <a:t>-3%</a:t>
            </a:r>
            <a:endParaRPr sz="1400" dirty="0">
              <a:solidFill>
                <a:srgbClr val="1C4CC8"/>
              </a:solidFill>
              <a:latin typeface="字魂59号-创粗黑" panose="00000500000000000000" charset="-122"/>
              <a:ea typeface="字魂59号-创粗黑" panose="00000500000000000000" charset="-122"/>
              <a:sym typeface="Arial" panose="020B0604020202020204" pitchFamily="34" charset="0"/>
            </a:endParaRPr>
          </a:p>
        </p:txBody>
      </p:sp>
      <p:sp>
        <p:nvSpPr>
          <p:cNvPr id="83" name="矩形 82"/>
          <p:cNvSpPr/>
          <p:nvPr/>
        </p:nvSpPr>
        <p:spPr>
          <a:xfrm>
            <a:off x="5361094" y="1894846"/>
            <a:ext cx="1453876" cy="230832"/>
          </a:xfrm>
          <a:prstGeom prst="rect">
            <a:avLst/>
          </a:prstGeom>
        </p:spPr>
        <p:txBody>
          <a:bodyPr wrap="square">
            <a:spAutoFit/>
          </a:bodyPr>
          <a:lstStyle/>
          <a:p>
            <a:pPr algn="ctr">
              <a:defRPr/>
            </a:pPr>
            <a:r>
              <a:rPr lang="en-US" altLang="zh-CN" sz="900" dirty="0" smtClean="0">
                <a:solidFill>
                  <a:schemeClr val="bg1">
                    <a:lumMod val="50000"/>
                  </a:schemeClr>
                </a:solidFill>
                <a:latin typeface="字魂59号-创粗黑" panose="00000500000000000000" charset="-122"/>
                <a:ea typeface="字魂59号-创粗黑" panose="00000500000000000000" charset="-122"/>
                <a:cs typeface="+mn-ea"/>
                <a:sym typeface="Arial" panose="020B0604020202020204" pitchFamily="34" charset="0"/>
              </a:rPr>
              <a:t>Data Analysis</a:t>
            </a:r>
            <a:endParaRPr lang="en-US" altLang="zh-CN" sz="900" dirty="0">
              <a:solidFill>
                <a:schemeClr val="bg1">
                  <a:lumMod val="50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84" name="文本框 83"/>
          <p:cNvSpPr txBox="1"/>
          <p:nvPr/>
        </p:nvSpPr>
        <p:spPr>
          <a:xfrm>
            <a:off x="3311983" y="1319967"/>
            <a:ext cx="5552100" cy="645160"/>
          </a:xfrm>
          <a:prstGeom prst="rect">
            <a:avLst/>
          </a:prstGeom>
          <a:noFill/>
        </p:spPr>
        <p:txBody>
          <a:bodyPr wrap="square">
            <a:spAutoFit/>
          </a:bodyPr>
          <a:lstStyle>
            <a:defPPr>
              <a:defRPr lang="zh-CN"/>
            </a:defPPr>
            <a:lvl1pPr algn="ctr">
              <a:lnSpc>
                <a:spcPct val="150000"/>
              </a:lnSpc>
              <a:defRPr sz="1400">
                <a:gradFill>
                  <a:gsLst>
                    <a:gs pos="0">
                      <a:srgbClr val="08AEEA"/>
                    </a:gs>
                    <a:gs pos="100000">
                      <a:srgbClr val="2AF598"/>
                    </a:gs>
                  </a:gsLst>
                  <a:lin ang="2700000" scaled="0"/>
                </a:gradFill>
                <a:latin typeface="微软雅黑" panose="020B0503020204020204" pitchFamily="34" charset="-122"/>
                <a:ea typeface="微软雅黑" panose="020B0503020204020204" pitchFamily="34" charset="-122"/>
              </a:defRPr>
            </a:lvl1pPr>
          </a:lstStyle>
          <a:p>
            <a:pPr>
              <a:lnSpc>
                <a:spcPct val="100000"/>
              </a:lnSpc>
              <a:defRPr/>
            </a:pPr>
            <a:r>
              <a:rPr lang="zh-CN" altLang="en-US" sz="3600" b="1" dirty="0">
                <a:solidFill>
                  <a:schemeClr val="tx1">
                    <a:lumMod val="75000"/>
                    <a:lumOff val="25000"/>
                  </a:schemeClr>
                </a:solidFill>
                <a:latin typeface="字魂59号-创粗黑" panose="00000500000000000000" charset="-122"/>
                <a:ea typeface="字魂59号-创粗黑" panose="00000500000000000000" charset="-122"/>
                <a:cs typeface="+mn-ea"/>
                <a:sym typeface="Arial" panose="020B0604020202020204" pitchFamily="34" charset="0"/>
              </a:rPr>
              <a:t>服务工作进展</a:t>
            </a:r>
            <a:endParaRPr lang="zh-CN" altLang="en-US" sz="3600" b="1" dirty="0">
              <a:solidFill>
                <a:schemeClr val="tx1">
                  <a:lumMod val="75000"/>
                  <a:lumOff val="25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grpSp>
        <p:nvGrpSpPr>
          <p:cNvPr id="85" name="Group 276"/>
          <p:cNvGrpSpPr/>
          <p:nvPr/>
        </p:nvGrpSpPr>
        <p:grpSpPr>
          <a:xfrm>
            <a:off x="5653137" y="2147509"/>
            <a:ext cx="885731" cy="41133"/>
            <a:chOff x="5071484" y="4559432"/>
            <a:chExt cx="1599308" cy="74272"/>
          </a:xfrm>
        </p:grpSpPr>
        <p:sp>
          <p:nvSpPr>
            <p:cNvPr id="86" name="Oval 268"/>
            <p:cNvSpPr/>
            <p:nvPr/>
          </p:nvSpPr>
          <p:spPr>
            <a:xfrm>
              <a:off x="5834002" y="4559432"/>
              <a:ext cx="74272" cy="74272"/>
            </a:xfrm>
            <a:prstGeom prst="ellipse">
              <a:avLst/>
            </a:prstGeom>
            <a:no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id-ID" sz="1350">
                <a:solidFill>
                  <a:prstClr val="white"/>
                </a:solidFill>
                <a:latin typeface="字魂59号-创粗黑" panose="00000500000000000000" charset="-122"/>
                <a:ea typeface="字魂59号-创粗黑" panose="00000500000000000000" charset="-122"/>
                <a:cs typeface="+mn-ea"/>
                <a:sym typeface="Arial" panose="020B0604020202020204" pitchFamily="34" charset="0"/>
              </a:endParaRPr>
            </a:p>
          </p:txBody>
        </p:sp>
        <p:grpSp>
          <p:nvGrpSpPr>
            <p:cNvPr id="87" name="Group 275"/>
            <p:cNvGrpSpPr/>
            <p:nvPr/>
          </p:nvGrpSpPr>
          <p:grpSpPr>
            <a:xfrm>
              <a:off x="5071484" y="4596568"/>
              <a:ext cx="1599308" cy="0"/>
              <a:chOff x="5071484" y="4596568"/>
              <a:chExt cx="1599308" cy="0"/>
            </a:xfrm>
          </p:grpSpPr>
          <p:cxnSp>
            <p:nvCxnSpPr>
              <p:cNvPr id="88" name="Straight Connector 265"/>
              <p:cNvCxnSpPr>
                <a:endCxn id="86" idx="2"/>
              </p:cNvCxnSpPr>
              <p:nvPr/>
            </p:nvCxnSpPr>
            <p:spPr>
              <a:xfrm>
                <a:off x="5071484" y="4596568"/>
                <a:ext cx="762518"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274"/>
              <p:cNvCxnSpPr/>
              <p:nvPr/>
            </p:nvCxnSpPr>
            <p:spPr>
              <a:xfrm>
                <a:off x="5906886" y="4596568"/>
                <a:ext cx="76390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spTree>
    <p:custDataLst>
      <p:tags r:id="rId1"/>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83"/>
                                        </p:tgtEl>
                                        <p:attrNameLst>
                                          <p:attrName>style.visibility</p:attrName>
                                        </p:attrNameLst>
                                      </p:cBhvr>
                                      <p:to>
                                        <p:strVal val="visible"/>
                                      </p:to>
                                    </p:set>
                                    <p:anim calcmode="lin" valueType="num">
                                      <p:cBhvr>
                                        <p:cTn id="7" dur="1000" fill="hold"/>
                                        <p:tgtEl>
                                          <p:spTgt spid="83"/>
                                        </p:tgtEl>
                                        <p:attrNameLst>
                                          <p:attrName>ppt_w</p:attrName>
                                        </p:attrNameLst>
                                      </p:cBhvr>
                                      <p:tavLst>
                                        <p:tav tm="0">
                                          <p:val>
                                            <p:strVal val="#ppt_w*0.70"/>
                                          </p:val>
                                        </p:tav>
                                        <p:tav tm="100000">
                                          <p:val>
                                            <p:strVal val="#ppt_w"/>
                                          </p:val>
                                        </p:tav>
                                      </p:tavLst>
                                    </p:anim>
                                    <p:anim calcmode="lin" valueType="num">
                                      <p:cBhvr>
                                        <p:cTn id="8" dur="1000" fill="hold"/>
                                        <p:tgtEl>
                                          <p:spTgt spid="83"/>
                                        </p:tgtEl>
                                        <p:attrNameLst>
                                          <p:attrName>ppt_h</p:attrName>
                                        </p:attrNameLst>
                                      </p:cBhvr>
                                      <p:tavLst>
                                        <p:tav tm="0">
                                          <p:val>
                                            <p:strVal val="#ppt_h"/>
                                          </p:val>
                                        </p:tav>
                                        <p:tav tm="100000">
                                          <p:val>
                                            <p:strVal val="#ppt_h"/>
                                          </p:val>
                                        </p:tav>
                                      </p:tavLst>
                                    </p:anim>
                                    <p:animEffect transition="in" filter="fade">
                                      <p:cBhvr>
                                        <p:cTn id="9" dur="1000"/>
                                        <p:tgtEl>
                                          <p:spTgt spid="83"/>
                                        </p:tgtEl>
                                      </p:cBhvr>
                                    </p:animEffect>
                                  </p:childTnLst>
                                </p:cTn>
                              </p:par>
                              <p:par>
                                <p:cTn id="10" presetID="55" presetClass="entr" presetSubtype="0" fill="hold" nodeType="withEffect">
                                  <p:stCondLst>
                                    <p:cond delay="0"/>
                                  </p:stCondLst>
                                  <p:childTnLst>
                                    <p:set>
                                      <p:cBhvr>
                                        <p:cTn id="11" dur="1" fill="hold">
                                          <p:stCondLst>
                                            <p:cond delay="0"/>
                                          </p:stCondLst>
                                        </p:cTn>
                                        <p:tgtEl>
                                          <p:spTgt spid="85"/>
                                        </p:tgtEl>
                                        <p:attrNameLst>
                                          <p:attrName>style.visibility</p:attrName>
                                        </p:attrNameLst>
                                      </p:cBhvr>
                                      <p:to>
                                        <p:strVal val="visible"/>
                                      </p:to>
                                    </p:set>
                                    <p:anim calcmode="lin" valueType="num">
                                      <p:cBhvr>
                                        <p:cTn id="12" dur="1000" fill="hold"/>
                                        <p:tgtEl>
                                          <p:spTgt spid="85"/>
                                        </p:tgtEl>
                                        <p:attrNameLst>
                                          <p:attrName>ppt_w</p:attrName>
                                        </p:attrNameLst>
                                      </p:cBhvr>
                                      <p:tavLst>
                                        <p:tav tm="0">
                                          <p:val>
                                            <p:strVal val="#ppt_w*0.70"/>
                                          </p:val>
                                        </p:tav>
                                        <p:tav tm="100000">
                                          <p:val>
                                            <p:strVal val="#ppt_w"/>
                                          </p:val>
                                        </p:tav>
                                      </p:tavLst>
                                    </p:anim>
                                    <p:anim calcmode="lin" valueType="num">
                                      <p:cBhvr>
                                        <p:cTn id="13" dur="1000" fill="hold"/>
                                        <p:tgtEl>
                                          <p:spTgt spid="85"/>
                                        </p:tgtEl>
                                        <p:attrNameLst>
                                          <p:attrName>ppt_h</p:attrName>
                                        </p:attrNameLst>
                                      </p:cBhvr>
                                      <p:tavLst>
                                        <p:tav tm="0">
                                          <p:val>
                                            <p:strVal val="#ppt_h"/>
                                          </p:val>
                                        </p:tav>
                                        <p:tav tm="100000">
                                          <p:val>
                                            <p:strVal val="#ppt_h"/>
                                          </p:val>
                                        </p:tav>
                                      </p:tavLst>
                                    </p:anim>
                                    <p:animEffect transition="in" filter="fade">
                                      <p:cBhvr>
                                        <p:cTn id="14" dur="1000"/>
                                        <p:tgtEl>
                                          <p:spTgt spid="85"/>
                                        </p:tgtEl>
                                      </p:cBhvr>
                                    </p:animEffect>
                                  </p:childTnLst>
                                </p:cTn>
                              </p:par>
                            </p:childTnLst>
                          </p:cTn>
                        </p:par>
                        <p:par>
                          <p:cTn id="15" fill="hold">
                            <p:stCondLst>
                              <p:cond delay="1000"/>
                            </p:stCondLst>
                            <p:childTnLst>
                              <p:par>
                                <p:cTn id="16" presetID="3" presetClass="entr" presetSubtype="10" fill="hold"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blinds(horizontal)">
                                      <p:cBhvr>
                                        <p:cTn id="18" dur="500"/>
                                        <p:tgtEl>
                                          <p:spTgt spid="34"/>
                                        </p:tgtEl>
                                      </p:cBhvr>
                                    </p:animEffect>
                                  </p:childTnLst>
                                </p:cTn>
                              </p:par>
                              <p:par>
                                <p:cTn id="19" presetID="3" presetClass="entr" presetSubtype="10" fill="hold" nodeType="with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blinds(horizontal)">
                                      <p:cBhvr>
                                        <p:cTn id="21" dur="500"/>
                                        <p:tgtEl>
                                          <p:spTgt spid="35"/>
                                        </p:tgtEl>
                                      </p:cBhvr>
                                    </p:animEffect>
                                  </p:childTnLst>
                                </p:cTn>
                              </p:par>
                              <p:par>
                                <p:cTn id="22" presetID="3" presetClass="entr" presetSubtype="10" fill="hold" nodeType="with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blinds(horizontal)">
                                      <p:cBhvr>
                                        <p:cTn id="24" dur="500"/>
                                        <p:tgtEl>
                                          <p:spTgt spid="36"/>
                                        </p:tgtEl>
                                      </p:cBhvr>
                                    </p:animEffect>
                                  </p:childTnLst>
                                </p:cTn>
                              </p:par>
                              <p:par>
                                <p:cTn id="25" presetID="3" presetClass="entr" presetSubtype="1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blinds(horizontal)">
                                      <p:cBhvr>
                                        <p:cTn id="27" dur="500"/>
                                        <p:tgtEl>
                                          <p:spTgt spid="37"/>
                                        </p:tgtEl>
                                      </p:cBhvr>
                                    </p:animEffect>
                                  </p:childTnLst>
                                </p:cTn>
                              </p:par>
                              <p:par>
                                <p:cTn id="28" presetID="3" presetClass="entr" presetSubtype="10" fill="hold" nodeType="with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blinds(horizontal)">
                                      <p:cBhvr>
                                        <p:cTn id="30" dur="500"/>
                                        <p:tgtEl>
                                          <p:spTgt spid="38"/>
                                        </p:tgtEl>
                                      </p:cBhvr>
                                    </p:animEffect>
                                  </p:childTnLst>
                                </p:cTn>
                              </p:par>
                              <p:par>
                                <p:cTn id="31" presetID="3" presetClass="entr" presetSubtype="10" fill="hold" nodeType="withEffect">
                                  <p:stCondLst>
                                    <p:cond delay="0"/>
                                  </p:stCondLst>
                                  <p:childTnLst>
                                    <p:set>
                                      <p:cBhvr>
                                        <p:cTn id="32" dur="1" fill="hold">
                                          <p:stCondLst>
                                            <p:cond delay="0"/>
                                          </p:stCondLst>
                                        </p:cTn>
                                        <p:tgtEl>
                                          <p:spTgt spid="39"/>
                                        </p:tgtEl>
                                        <p:attrNameLst>
                                          <p:attrName>style.visibility</p:attrName>
                                        </p:attrNameLst>
                                      </p:cBhvr>
                                      <p:to>
                                        <p:strVal val="visible"/>
                                      </p:to>
                                    </p:set>
                                    <p:animEffect transition="in" filter="blinds(horizontal)">
                                      <p:cBhvr>
                                        <p:cTn id="33" dur="500"/>
                                        <p:tgtEl>
                                          <p:spTgt spid="39"/>
                                        </p:tgtEl>
                                      </p:cBhvr>
                                    </p:animEffect>
                                  </p:childTnLst>
                                </p:cTn>
                              </p:par>
                              <p:par>
                                <p:cTn id="34" presetID="3" presetClass="entr" presetSubtype="10" fill="hold" nodeType="with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blinds(horizontal)">
                                      <p:cBhvr>
                                        <p:cTn id="36" dur="500"/>
                                        <p:tgtEl>
                                          <p:spTgt spid="40"/>
                                        </p:tgtEl>
                                      </p:cBhvr>
                                    </p:animEffect>
                                  </p:childTnLst>
                                </p:cTn>
                              </p:par>
                              <p:par>
                                <p:cTn id="37" presetID="3" presetClass="entr" presetSubtype="10" fill="hold" nodeType="withEffect">
                                  <p:stCondLst>
                                    <p:cond delay="0"/>
                                  </p:stCondLst>
                                  <p:childTnLst>
                                    <p:set>
                                      <p:cBhvr>
                                        <p:cTn id="38" dur="1" fill="hold">
                                          <p:stCondLst>
                                            <p:cond delay="0"/>
                                          </p:stCondLst>
                                        </p:cTn>
                                        <p:tgtEl>
                                          <p:spTgt spid="41"/>
                                        </p:tgtEl>
                                        <p:attrNameLst>
                                          <p:attrName>style.visibility</p:attrName>
                                        </p:attrNameLst>
                                      </p:cBhvr>
                                      <p:to>
                                        <p:strVal val="visible"/>
                                      </p:to>
                                    </p:set>
                                    <p:animEffect transition="in" filter="blinds(horizontal)">
                                      <p:cBhvr>
                                        <p:cTn id="39" dur="500"/>
                                        <p:tgtEl>
                                          <p:spTgt spid="41"/>
                                        </p:tgtEl>
                                      </p:cBhvr>
                                    </p:animEffect>
                                  </p:childTnLst>
                                </p:cTn>
                              </p:par>
                              <p:par>
                                <p:cTn id="40" presetID="3" presetClass="entr" presetSubtype="10" fill="hold" nodeType="with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blinds(horizontal)">
                                      <p:cBhvr>
                                        <p:cTn id="42" dur="500"/>
                                        <p:tgtEl>
                                          <p:spTgt spid="49"/>
                                        </p:tgtEl>
                                      </p:cBhvr>
                                    </p:animEffect>
                                  </p:childTnLst>
                                </p:cTn>
                              </p:par>
                              <p:par>
                                <p:cTn id="43" presetID="3" presetClass="entr" presetSubtype="10"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blinds(horizontal)">
                                      <p:cBhvr>
                                        <p:cTn id="45" dur="500"/>
                                        <p:tgtEl>
                                          <p:spTgt spid="51"/>
                                        </p:tgtEl>
                                      </p:cBhvr>
                                    </p:animEffect>
                                  </p:childTnLst>
                                </p:cTn>
                              </p:par>
                              <p:par>
                                <p:cTn id="46" presetID="3" presetClass="entr" presetSubtype="10" fill="hold" grpId="0" nodeType="withEffect">
                                  <p:stCondLst>
                                    <p:cond delay="0"/>
                                  </p:stCondLst>
                                  <p:childTnLst>
                                    <p:set>
                                      <p:cBhvr>
                                        <p:cTn id="47" dur="1" fill="hold">
                                          <p:stCondLst>
                                            <p:cond delay="0"/>
                                          </p:stCondLst>
                                        </p:cTn>
                                        <p:tgtEl>
                                          <p:spTgt spid="52"/>
                                        </p:tgtEl>
                                        <p:attrNameLst>
                                          <p:attrName>style.visibility</p:attrName>
                                        </p:attrNameLst>
                                      </p:cBhvr>
                                      <p:to>
                                        <p:strVal val="visible"/>
                                      </p:to>
                                    </p:set>
                                    <p:animEffect transition="in" filter="blinds(horizontal)">
                                      <p:cBhvr>
                                        <p:cTn id="48" dur="500"/>
                                        <p:tgtEl>
                                          <p:spTgt spid="52"/>
                                        </p:tgtEl>
                                      </p:cBhvr>
                                    </p:animEffect>
                                  </p:childTnLst>
                                </p:cTn>
                              </p:par>
                              <p:par>
                                <p:cTn id="49" presetID="3" presetClass="entr" presetSubtype="10" fill="hold" grpId="0" nodeType="withEffect">
                                  <p:stCondLst>
                                    <p:cond delay="0"/>
                                  </p:stCondLst>
                                  <p:childTnLst>
                                    <p:set>
                                      <p:cBhvr>
                                        <p:cTn id="50" dur="1" fill="hold">
                                          <p:stCondLst>
                                            <p:cond delay="0"/>
                                          </p:stCondLst>
                                        </p:cTn>
                                        <p:tgtEl>
                                          <p:spTgt spid="53"/>
                                        </p:tgtEl>
                                        <p:attrNameLst>
                                          <p:attrName>style.visibility</p:attrName>
                                        </p:attrNameLst>
                                      </p:cBhvr>
                                      <p:to>
                                        <p:strVal val="visible"/>
                                      </p:to>
                                    </p:set>
                                    <p:animEffect transition="in" filter="blinds(horizontal)">
                                      <p:cBhvr>
                                        <p:cTn id="51" dur="500"/>
                                        <p:tgtEl>
                                          <p:spTgt spid="53"/>
                                        </p:tgtEl>
                                      </p:cBhvr>
                                    </p:animEffect>
                                  </p:childTnLst>
                                </p:cTn>
                              </p:par>
                              <p:par>
                                <p:cTn id="52" presetID="3" presetClass="entr" presetSubtype="10" fill="hold" grpId="0" nodeType="withEffect">
                                  <p:stCondLst>
                                    <p:cond delay="0"/>
                                  </p:stCondLst>
                                  <p:childTnLst>
                                    <p:set>
                                      <p:cBhvr>
                                        <p:cTn id="53" dur="1" fill="hold">
                                          <p:stCondLst>
                                            <p:cond delay="0"/>
                                          </p:stCondLst>
                                        </p:cTn>
                                        <p:tgtEl>
                                          <p:spTgt spid="54"/>
                                        </p:tgtEl>
                                        <p:attrNameLst>
                                          <p:attrName>style.visibility</p:attrName>
                                        </p:attrNameLst>
                                      </p:cBhvr>
                                      <p:to>
                                        <p:strVal val="visible"/>
                                      </p:to>
                                    </p:set>
                                    <p:animEffect transition="in" filter="blinds(horizontal)">
                                      <p:cBhvr>
                                        <p:cTn id="54" dur="500"/>
                                        <p:tgtEl>
                                          <p:spTgt spid="54"/>
                                        </p:tgtEl>
                                      </p:cBhvr>
                                    </p:animEffect>
                                  </p:childTnLst>
                                </p:cTn>
                              </p:par>
                              <p:par>
                                <p:cTn id="55" presetID="3" presetClass="entr" presetSubtype="10" fill="hold" grpId="0" nodeType="withEffect">
                                  <p:stCondLst>
                                    <p:cond delay="0"/>
                                  </p:stCondLst>
                                  <p:childTnLst>
                                    <p:set>
                                      <p:cBhvr>
                                        <p:cTn id="56" dur="1" fill="hold">
                                          <p:stCondLst>
                                            <p:cond delay="0"/>
                                          </p:stCondLst>
                                        </p:cTn>
                                        <p:tgtEl>
                                          <p:spTgt spid="55"/>
                                        </p:tgtEl>
                                        <p:attrNameLst>
                                          <p:attrName>style.visibility</p:attrName>
                                        </p:attrNameLst>
                                      </p:cBhvr>
                                      <p:to>
                                        <p:strVal val="visible"/>
                                      </p:to>
                                    </p:set>
                                    <p:animEffect transition="in" filter="blinds(horizontal)">
                                      <p:cBhvr>
                                        <p:cTn id="57" dur="500"/>
                                        <p:tgtEl>
                                          <p:spTgt spid="55"/>
                                        </p:tgtEl>
                                      </p:cBhvr>
                                    </p:animEffect>
                                  </p:childTnLst>
                                </p:cTn>
                              </p:par>
                              <p:par>
                                <p:cTn id="58" presetID="3" presetClass="entr" presetSubtype="10" fill="hold" grpId="0" nodeType="withEffect">
                                  <p:stCondLst>
                                    <p:cond delay="0"/>
                                  </p:stCondLst>
                                  <p:childTnLst>
                                    <p:set>
                                      <p:cBhvr>
                                        <p:cTn id="59" dur="1" fill="hold">
                                          <p:stCondLst>
                                            <p:cond delay="0"/>
                                          </p:stCondLst>
                                        </p:cTn>
                                        <p:tgtEl>
                                          <p:spTgt spid="56"/>
                                        </p:tgtEl>
                                        <p:attrNameLst>
                                          <p:attrName>style.visibility</p:attrName>
                                        </p:attrNameLst>
                                      </p:cBhvr>
                                      <p:to>
                                        <p:strVal val="visible"/>
                                      </p:to>
                                    </p:set>
                                    <p:animEffect transition="in" filter="blinds(horizontal)">
                                      <p:cBhvr>
                                        <p:cTn id="60" dur="500"/>
                                        <p:tgtEl>
                                          <p:spTgt spid="56"/>
                                        </p:tgtEl>
                                      </p:cBhvr>
                                    </p:animEffect>
                                  </p:childTnLst>
                                </p:cTn>
                              </p:par>
                              <p:par>
                                <p:cTn id="61" presetID="3" presetClass="entr" presetSubtype="10" fill="hold" grpId="0" nodeType="withEffect">
                                  <p:stCondLst>
                                    <p:cond delay="0"/>
                                  </p:stCondLst>
                                  <p:childTnLst>
                                    <p:set>
                                      <p:cBhvr>
                                        <p:cTn id="62" dur="1" fill="hold">
                                          <p:stCondLst>
                                            <p:cond delay="0"/>
                                          </p:stCondLst>
                                        </p:cTn>
                                        <p:tgtEl>
                                          <p:spTgt spid="57"/>
                                        </p:tgtEl>
                                        <p:attrNameLst>
                                          <p:attrName>style.visibility</p:attrName>
                                        </p:attrNameLst>
                                      </p:cBhvr>
                                      <p:to>
                                        <p:strVal val="visible"/>
                                      </p:to>
                                    </p:set>
                                    <p:animEffect transition="in" filter="blinds(horizontal)">
                                      <p:cBhvr>
                                        <p:cTn id="63" dur="500"/>
                                        <p:tgtEl>
                                          <p:spTgt spid="57"/>
                                        </p:tgtEl>
                                      </p:cBhvr>
                                    </p:animEffect>
                                  </p:childTnLst>
                                </p:cTn>
                              </p:par>
                              <p:par>
                                <p:cTn id="64" presetID="3" presetClass="entr" presetSubtype="10" fill="hold" grpId="0" nodeType="withEffect">
                                  <p:stCondLst>
                                    <p:cond delay="0"/>
                                  </p:stCondLst>
                                  <p:childTnLst>
                                    <p:set>
                                      <p:cBhvr>
                                        <p:cTn id="65" dur="1" fill="hold">
                                          <p:stCondLst>
                                            <p:cond delay="0"/>
                                          </p:stCondLst>
                                        </p:cTn>
                                        <p:tgtEl>
                                          <p:spTgt spid="58"/>
                                        </p:tgtEl>
                                        <p:attrNameLst>
                                          <p:attrName>style.visibility</p:attrName>
                                        </p:attrNameLst>
                                      </p:cBhvr>
                                      <p:to>
                                        <p:strVal val="visible"/>
                                      </p:to>
                                    </p:set>
                                    <p:animEffect transition="in" filter="blinds(horizontal)">
                                      <p:cBhvr>
                                        <p:cTn id="66" dur="500"/>
                                        <p:tgtEl>
                                          <p:spTgt spid="58"/>
                                        </p:tgtEl>
                                      </p:cBhvr>
                                    </p:animEffect>
                                  </p:childTnLst>
                                </p:cTn>
                              </p:par>
                              <p:par>
                                <p:cTn id="67" presetID="3" presetClass="entr" presetSubtype="10" fill="hold" grpId="0" nodeType="withEffect">
                                  <p:stCondLst>
                                    <p:cond delay="0"/>
                                  </p:stCondLst>
                                  <p:childTnLst>
                                    <p:set>
                                      <p:cBhvr>
                                        <p:cTn id="68" dur="1" fill="hold">
                                          <p:stCondLst>
                                            <p:cond delay="0"/>
                                          </p:stCondLst>
                                        </p:cTn>
                                        <p:tgtEl>
                                          <p:spTgt spid="59"/>
                                        </p:tgtEl>
                                        <p:attrNameLst>
                                          <p:attrName>style.visibility</p:attrName>
                                        </p:attrNameLst>
                                      </p:cBhvr>
                                      <p:to>
                                        <p:strVal val="visible"/>
                                      </p:to>
                                    </p:set>
                                    <p:animEffect transition="in" filter="blinds(horizontal)">
                                      <p:cBhvr>
                                        <p:cTn id="69" dur="500"/>
                                        <p:tgtEl>
                                          <p:spTgt spid="59"/>
                                        </p:tgtEl>
                                      </p:cBhvr>
                                    </p:animEffect>
                                  </p:childTnLst>
                                </p:cTn>
                              </p:par>
                              <p:par>
                                <p:cTn id="70" presetID="3" presetClass="entr" presetSubtype="10" fill="hold" grpId="0" nodeType="withEffect">
                                  <p:stCondLst>
                                    <p:cond delay="0"/>
                                  </p:stCondLst>
                                  <p:childTnLst>
                                    <p:set>
                                      <p:cBhvr>
                                        <p:cTn id="71" dur="1" fill="hold">
                                          <p:stCondLst>
                                            <p:cond delay="0"/>
                                          </p:stCondLst>
                                        </p:cTn>
                                        <p:tgtEl>
                                          <p:spTgt spid="61"/>
                                        </p:tgtEl>
                                        <p:attrNameLst>
                                          <p:attrName>style.visibility</p:attrName>
                                        </p:attrNameLst>
                                      </p:cBhvr>
                                      <p:to>
                                        <p:strVal val="visible"/>
                                      </p:to>
                                    </p:set>
                                    <p:animEffect transition="in" filter="blinds(horizontal)">
                                      <p:cBhvr>
                                        <p:cTn id="72" dur="500"/>
                                        <p:tgtEl>
                                          <p:spTgt spid="61"/>
                                        </p:tgtEl>
                                      </p:cBhvr>
                                    </p:animEffect>
                                  </p:childTnLst>
                                </p:cTn>
                              </p:par>
                              <p:par>
                                <p:cTn id="73" presetID="3" presetClass="entr" presetSubtype="10" fill="hold" grpId="0" nodeType="withEffect">
                                  <p:stCondLst>
                                    <p:cond delay="0"/>
                                  </p:stCondLst>
                                  <p:childTnLst>
                                    <p:set>
                                      <p:cBhvr>
                                        <p:cTn id="74" dur="1" fill="hold">
                                          <p:stCondLst>
                                            <p:cond delay="0"/>
                                          </p:stCondLst>
                                        </p:cTn>
                                        <p:tgtEl>
                                          <p:spTgt spid="62"/>
                                        </p:tgtEl>
                                        <p:attrNameLst>
                                          <p:attrName>style.visibility</p:attrName>
                                        </p:attrNameLst>
                                      </p:cBhvr>
                                      <p:to>
                                        <p:strVal val="visible"/>
                                      </p:to>
                                    </p:set>
                                    <p:animEffect transition="in" filter="blinds(horizontal)">
                                      <p:cBhvr>
                                        <p:cTn id="75" dur="500"/>
                                        <p:tgtEl>
                                          <p:spTgt spid="62"/>
                                        </p:tgtEl>
                                      </p:cBhvr>
                                    </p:animEffect>
                                  </p:childTnLst>
                                </p:cTn>
                              </p:par>
                              <p:par>
                                <p:cTn id="76" presetID="3" presetClass="entr" presetSubtype="10" fill="hold" grpId="0" nodeType="withEffect">
                                  <p:stCondLst>
                                    <p:cond delay="0"/>
                                  </p:stCondLst>
                                  <p:childTnLst>
                                    <p:set>
                                      <p:cBhvr>
                                        <p:cTn id="77" dur="1" fill="hold">
                                          <p:stCondLst>
                                            <p:cond delay="0"/>
                                          </p:stCondLst>
                                        </p:cTn>
                                        <p:tgtEl>
                                          <p:spTgt spid="63"/>
                                        </p:tgtEl>
                                        <p:attrNameLst>
                                          <p:attrName>style.visibility</p:attrName>
                                        </p:attrNameLst>
                                      </p:cBhvr>
                                      <p:to>
                                        <p:strVal val="visible"/>
                                      </p:to>
                                    </p:set>
                                    <p:animEffect transition="in" filter="blinds(horizontal)">
                                      <p:cBhvr>
                                        <p:cTn id="78" dur="500"/>
                                        <p:tgtEl>
                                          <p:spTgt spid="63"/>
                                        </p:tgtEl>
                                      </p:cBhvr>
                                    </p:animEffect>
                                  </p:childTnLst>
                                </p:cTn>
                              </p:par>
                              <p:par>
                                <p:cTn id="79" presetID="3" presetClass="entr" presetSubtype="10" fill="hold" grpId="0" nodeType="withEffect">
                                  <p:stCondLst>
                                    <p:cond delay="0"/>
                                  </p:stCondLst>
                                  <p:childTnLst>
                                    <p:set>
                                      <p:cBhvr>
                                        <p:cTn id="80" dur="1" fill="hold">
                                          <p:stCondLst>
                                            <p:cond delay="0"/>
                                          </p:stCondLst>
                                        </p:cTn>
                                        <p:tgtEl>
                                          <p:spTgt spid="64"/>
                                        </p:tgtEl>
                                        <p:attrNameLst>
                                          <p:attrName>style.visibility</p:attrName>
                                        </p:attrNameLst>
                                      </p:cBhvr>
                                      <p:to>
                                        <p:strVal val="visible"/>
                                      </p:to>
                                    </p:set>
                                    <p:animEffect transition="in" filter="blinds(horizontal)">
                                      <p:cBhvr>
                                        <p:cTn id="81" dur="500"/>
                                        <p:tgtEl>
                                          <p:spTgt spid="64"/>
                                        </p:tgtEl>
                                      </p:cBhvr>
                                    </p:animEffect>
                                  </p:childTnLst>
                                </p:cTn>
                              </p:par>
                              <p:par>
                                <p:cTn id="82" presetID="3" presetClass="entr" presetSubtype="10" fill="hold" grpId="0" nodeType="withEffect">
                                  <p:stCondLst>
                                    <p:cond delay="0"/>
                                  </p:stCondLst>
                                  <p:childTnLst>
                                    <p:set>
                                      <p:cBhvr>
                                        <p:cTn id="83" dur="1" fill="hold">
                                          <p:stCondLst>
                                            <p:cond delay="0"/>
                                          </p:stCondLst>
                                        </p:cTn>
                                        <p:tgtEl>
                                          <p:spTgt spid="65"/>
                                        </p:tgtEl>
                                        <p:attrNameLst>
                                          <p:attrName>style.visibility</p:attrName>
                                        </p:attrNameLst>
                                      </p:cBhvr>
                                      <p:to>
                                        <p:strVal val="visible"/>
                                      </p:to>
                                    </p:set>
                                    <p:animEffect transition="in" filter="blinds(horizontal)">
                                      <p:cBhvr>
                                        <p:cTn id="84" dur="500"/>
                                        <p:tgtEl>
                                          <p:spTgt spid="65"/>
                                        </p:tgtEl>
                                      </p:cBhvr>
                                    </p:animEffect>
                                  </p:childTnLst>
                                </p:cTn>
                              </p:par>
                              <p:par>
                                <p:cTn id="85" presetID="3" presetClass="entr" presetSubtype="10" fill="hold" grpId="0" nodeType="withEffect">
                                  <p:stCondLst>
                                    <p:cond delay="0"/>
                                  </p:stCondLst>
                                  <p:childTnLst>
                                    <p:set>
                                      <p:cBhvr>
                                        <p:cTn id="86" dur="1" fill="hold">
                                          <p:stCondLst>
                                            <p:cond delay="0"/>
                                          </p:stCondLst>
                                        </p:cTn>
                                        <p:tgtEl>
                                          <p:spTgt spid="66"/>
                                        </p:tgtEl>
                                        <p:attrNameLst>
                                          <p:attrName>style.visibility</p:attrName>
                                        </p:attrNameLst>
                                      </p:cBhvr>
                                      <p:to>
                                        <p:strVal val="visible"/>
                                      </p:to>
                                    </p:set>
                                    <p:animEffect transition="in" filter="blinds(horizontal)">
                                      <p:cBhvr>
                                        <p:cTn id="87" dur="500"/>
                                        <p:tgtEl>
                                          <p:spTgt spid="66"/>
                                        </p:tgtEl>
                                      </p:cBhvr>
                                    </p:animEffect>
                                  </p:childTnLst>
                                </p:cTn>
                              </p:par>
                              <p:par>
                                <p:cTn id="88" presetID="3" presetClass="entr" presetSubtype="10" fill="hold" grpId="0" nodeType="withEffect">
                                  <p:stCondLst>
                                    <p:cond delay="0"/>
                                  </p:stCondLst>
                                  <p:childTnLst>
                                    <p:set>
                                      <p:cBhvr>
                                        <p:cTn id="89" dur="1" fill="hold">
                                          <p:stCondLst>
                                            <p:cond delay="0"/>
                                          </p:stCondLst>
                                        </p:cTn>
                                        <p:tgtEl>
                                          <p:spTgt spid="77"/>
                                        </p:tgtEl>
                                        <p:attrNameLst>
                                          <p:attrName>style.visibility</p:attrName>
                                        </p:attrNameLst>
                                      </p:cBhvr>
                                      <p:to>
                                        <p:strVal val="visible"/>
                                      </p:to>
                                    </p:set>
                                    <p:animEffect transition="in" filter="blinds(horizontal)">
                                      <p:cBhvr>
                                        <p:cTn id="90" dur="500"/>
                                        <p:tgtEl>
                                          <p:spTgt spid="77"/>
                                        </p:tgtEl>
                                      </p:cBhvr>
                                    </p:animEffect>
                                  </p:childTnLst>
                                </p:cTn>
                              </p:par>
                              <p:par>
                                <p:cTn id="91" presetID="3" presetClass="entr" presetSubtype="10" fill="hold" grpId="0" nodeType="withEffect">
                                  <p:stCondLst>
                                    <p:cond delay="0"/>
                                  </p:stCondLst>
                                  <p:childTnLst>
                                    <p:set>
                                      <p:cBhvr>
                                        <p:cTn id="92" dur="1" fill="hold">
                                          <p:stCondLst>
                                            <p:cond delay="0"/>
                                          </p:stCondLst>
                                        </p:cTn>
                                        <p:tgtEl>
                                          <p:spTgt spid="80"/>
                                        </p:tgtEl>
                                        <p:attrNameLst>
                                          <p:attrName>style.visibility</p:attrName>
                                        </p:attrNameLst>
                                      </p:cBhvr>
                                      <p:to>
                                        <p:strVal val="visible"/>
                                      </p:to>
                                    </p:set>
                                    <p:animEffect transition="in" filter="blinds(horizontal)">
                                      <p:cBhvr>
                                        <p:cTn id="93" dur="500"/>
                                        <p:tgtEl>
                                          <p:spTgt spid="80"/>
                                        </p:tgtEl>
                                      </p:cBhvr>
                                    </p:animEffect>
                                  </p:childTnLst>
                                </p:cTn>
                              </p:par>
                              <p:par>
                                <p:cTn id="94" presetID="3" presetClass="entr" presetSubtype="10" fill="hold" grpId="0" nodeType="withEffect">
                                  <p:stCondLst>
                                    <p:cond delay="0"/>
                                  </p:stCondLst>
                                  <p:childTnLst>
                                    <p:set>
                                      <p:cBhvr>
                                        <p:cTn id="95" dur="1" fill="hold">
                                          <p:stCondLst>
                                            <p:cond delay="0"/>
                                          </p:stCondLst>
                                        </p:cTn>
                                        <p:tgtEl>
                                          <p:spTgt spid="81"/>
                                        </p:tgtEl>
                                        <p:attrNameLst>
                                          <p:attrName>style.visibility</p:attrName>
                                        </p:attrNameLst>
                                      </p:cBhvr>
                                      <p:to>
                                        <p:strVal val="visible"/>
                                      </p:to>
                                    </p:set>
                                    <p:animEffect transition="in" filter="blinds(horizontal)">
                                      <p:cBhvr>
                                        <p:cTn id="96" dur="500"/>
                                        <p:tgtEl>
                                          <p:spTgt spid="81"/>
                                        </p:tgtEl>
                                      </p:cBhvr>
                                    </p:animEffect>
                                  </p:childTnLst>
                                </p:cTn>
                              </p:par>
                              <p:par>
                                <p:cTn id="97" presetID="3" presetClass="entr" presetSubtype="10" fill="hold" grpId="0" nodeType="withEffect">
                                  <p:stCondLst>
                                    <p:cond delay="0"/>
                                  </p:stCondLst>
                                  <p:childTnLst>
                                    <p:set>
                                      <p:cBhvr>
                                        <p:cTn id="98" dur="1" fill="hold">
                                          <p:stCondLst>
                                            <p:cond delay="0"/>
                                          </p:stCondLst>
                                        </p:cTn>
                                        <p:tgtEl>
                                          <p:spTgt spid="82"/>
                                        </p:tgtEl>
                                        <p:attrNameLst>
                                          <p:attrName>style.visibility</p:attrName>
                                        </p:attrNameLst>
                                      </p:cBhvr>
                                      <p:to>
                                        <p:strVal val="visible"/>
                                      </p:to>
                                    </p:set>
                                    <p:animEffect transition="in" filter="blinds(horizontal)">
                                      <p:cBhvr>
                                        <p:cTn id="99" dur="500"/>
                                        <p:tgtEl>
                                          <p:spTgt spid="82"/>
                                        </p:tgtEl>
                                      </p:cBhvr>
                                    </p:animEffect>
                                  </p:childTnLst>
                                </p:cTn>
                              </p:par>
                            </p:childTnLst>
                          </p:cTn>
                        </p:par>
                        <p:par>
                          <p:cTn id="100" fill="hold">
                            <p:stCondLst>
                              <p:cond delay="1500"/>
                            </p:stCondLst>
                            <p:childTnLst>
                              <p:par>
                                <p:cTn id="101" presetID="42" presetClass="entr" presetSubtype="0" fill="hold" grpId="0" nodeType="afterEffect">
                                  <p:stCondLst>
                                    <p:cond delay="0"/>
                                  </p:stCondLst>
                                  <p:childTnLst>
                                    <p:set>
                                      <p:cBhvr>
                                        <p:cTn id="102" dur="1" fill="hold">
                                          <p:stCondLst>
                                            <p:cond delay="0"/>
                                          </p:stCondLst>
                                        </p:cTn>
                                        <p:tgtEl>
                                          <p:spTgt spid="50"/>
                                        </p:tgtEl>
                                        <p:attrNameLst>
                                          <p:attrName>style.visibility</p:attrName>
                                        </p:attrNameLst>
                                      </p:cBhvr>
                                      <p:to>
                                        <p:strVal val="visible"/>
                                      </p:to>
                                    </p:set>
                                    <p:animEffect transition="in" filter="fade">
                                      <p:cBhvr>
                                        <p:cTn id="103" dur="1000"/>
                                        <p:tgtEl>
                                          <p:spTgt spid="50"/>
                                        </p:tgtEl>
                                      </p:cBhvr>
                                    </p:animEffect>
                                    <p:anim calcmode="lin" valueType="num">
                                      <p:cBhvr>
                                        <p:cTn id="104" dur="1000" fill="hold"/>
                                        <p:tgtEl>
                                          <p:spTgt spid="50"/>
                                        </p:tgtEl>
                                        <p:attrNameLst>
                                          <p:attrName>ppt_x</p:attrName>
                                        </p:attrNameLst>
                                      </p:cBhvr>
                                      <p:tavLst>
                                        <p:tav tm="0">
                                          <p:val>
                                            <p:strVal val="#ppt_x"/>
                                          </p:val>
                                        </p:tav>
                                        <p:tav tm="100000">
                                          <p:val>
                                            <p:strVal val="#ppt_x"/>
                                          </p:val>
                                        </p:tav>
                                      </p:tavLst>
                                    </p:anim>
                                    <p:anim calcmode="lin" valueType="num">
                                      <p:cBhvr>
                                        <p:cTn id="105"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P spid="51" grpId="0" bldLvl="0" animBg="1"/>
      <p:bldP spid="52" grpId="0" bldLvl="0" animBg="1"/>
      <p:bldP spid="53" grpId="0" bldLvl="0" animBg="1"/>
      <p:bldP spid="54" grpId="0" bldLvl="0" animBg="1"/>
      <p:bldP spid="55" grpId="0" bldLvl="0" animBg="1"/>
      <p:bldP spid="56" grpId="0" bldLvl="0" animBg="1"/>
      <p:bldP spid="57" grpId="0" bldLvl="0" animBg="1"/>
      <p:bldP spid="58" grpId="0" bldLvl="0" animBg="1"/>
      <p:bldP spid="59" grpId="0" bldLvl="0" animBg="1"/>
      <p:bldP spid="61" grpId="0"/>
      <p:bldP spid="62" grpId="0"/>
      <p:bldP spid="63" grpId="0"/>
      <p:bldP spid="64" grpId="0"/>
      <p:bldP spid="65" grpId="0"/>
      <p:bldP spid="66" grpId="0"/>
      <p:bldP spid="77" grpId="0"/>
      <p:bldP spid="80" grpId="0"/>
      <p:bldP spid="81" grpId="0"/>
      <p:bldP spid="82" grpId="0"/>
      <p:bldP spid="50"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9227D"/>
                </a:solidFill>
                <a:latin typeface="字魂59号-创粗黑" panose="00000500000000000000" charset="-122"/>
                <a:ea typeface="字魂59号-创粗黑" panose="00000500000000000000" charset="-122"/>
                <a:cs typeface="+mn-ea"/>
                <a:sym typeface="+mn-lt"/>
              </a:rPr>
              <a:t>系统功能</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39" name="椭圆 38"/>
          <p:cNvSpPr>
            <a:spLocks noChangeArrowheads="1"/>
          </p:cNvSpPr>
          <p:nvPr/>
        </p:nvSpPr>
        <p:spPr bwMode="auto">
          <a:xfrm>
            <a:off x="2839416" y="1783940"/>
            <a:ext cx="224325" cy="223632"/>
          </a:xfrm>
          <a:prstGeom prst="ellipse">
            <a:avLst/>
          </a:prstGeom>
          <a:solidFill>
            <a:srgbClr val="5B54B6"/>
          </a:solidFill>
          <a:ln>
            <a:noFill/>
          </a:ln>
          <a:effectLst/>
        </p:spPr>
        <p:txBody>
          <a:bodyPr lIns="91431" tIns="45716" rIns="91431" bIns="45716"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a:lnSpc>
                <a:spcPct val="130000"/>
              </a:lnSpc>
            </a:pPr>
            <a:endParaRPr lang="zh-CN" altLang="zh-CN" sz="240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44" name="椭圆 43"/>
          <p:cNvSpPr>
            <a:spLocks noChangeArrowheads="1"/>
          </p:cNvSpPr>
          <p:nvPr/>
        </p:nvSpPr>
        <p:spPr bwMode="auto">
          <a:xfrm>
            <a:off x="4065181" y="2889433"/>
            <a:ext cx="224325" cy="223632"/>
          </a:xfrm>
          <a:prstGeom prst="ellipse">
            <a:avLst/>
          </a:prstGeom>
          <a:solidFill>
            <a:srgbClr val="5B54B6"/>
          </a:solidFill>
          <a:ln>
            <a:noFill/>
          </a:ln>
          <a:effectLst/>
        </p:spPr>
        <p:txBody>
          <a:bodyPr lIns="91431" tIns="45716" rIns="91431" bIns="45716"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a:lnSpc>
                <a:spcPct val="130000"/>
              </a:lnSpc>
            </a:pPr>
            <a:endParaRPr lang="zh-CN" altLang="zh-CN" sz="240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45" name="椭圆 44"/>
          <p:cNvSpPr>
            <a:spLocks noChangeArrowheads="1"/>
          </p:cNvSpPr>
          <p:nvPr/>
        </p:nvSpPr>
        <p:spPr bwMode="auto">
          <a:xfrm>
            <a:off x="4065181" y="4135585"/>
            <a:ext cx="224325" cy="223632"/>
          </a:xfrm>
          <a:prstGeom prst="ellipse">
            <a:avLst/>
          </a:prstGeom>
          <a:solidFill>
            <a:srgbClr val="22189D"/>
          </a:solidFill>
          <a:ln>
            <a:noFill/>
          </a:ln>
          <a:effectLst/>
        </p:spPr>
        <p:txBody>
          <a:bodyPr lIns="91431" tIns="45716" rIns="91431" bIns="45716"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a:lnSpc>
                <a:spcPct val="130000"/>
              </a:lnSpc>
            </a:pPr>
            <a:endParaRPr lang="zh-CN" altLang="zh-CN" sz="240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46" name="椭圆 45"/>
          <p:cNvSpPr>
            <a:spLocks noChangeArrowheads="1"/>
          </p:cNvSpPr>
          <p:nvPr/>
        </p:nvSpPr>
        <p:spPr bwMode="auto">
          <a:xfrm>
            <a:off x="2826716" y="5166570"/>
            <a:ext cx="224325" cy="223632"/>
          </a:xfrm>
          <a:prstGeom prst="ellipse">
            <a:avLst/>
          </a:prstGeom>
          <a:solidFill>
            <a:srgbClr val="22189D"/>
          </a:solidFill>
          <a:ln>
            <a:noFill/>
          </a:ln>
          <a:effectLst/>
        </p:spPr>
        <p:txBody>
          <a:bodyPr lIns="91431" tIns="45716" rIns="91431" bIns="45716"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a:lnSpc>
                <a:spcPct val="130000"/>
              </a:lnSpc>
            </a:pPr>
            <a:endParaRPr lang="zh-CN" altLang="zh-CN" sz="2400">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52" name="椭圆 51"/>
          <p:cNvSpPr>
            <a:spLocks noChangeArrowheads="1"/>
          </p:cNvSpPr>
          <p:nvPr/>
        </p:nvSpPr>
        <p:spPr bwMode="auto">
          <a:xfrm>
            <a:off x="1534352" y="2491884"/>
            <a:ext cx="2240702" cy="2240702"/>
          </a:xfrm>
          <a:prstGeom prst="ellipse">
            <a:avLst/>
          </a:prstGeom>
          <a:solidFill>
            <a:srgbClr val="5B54B6"/>
          </a:solidFill>
          <a:ln>
            <a:noFill/>
          </a:ln>
        </p:spPr>
        <p:txBody>
          <a:bodyPr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a:lnSpc>
                <a:spcPct val="130000"/>
              </a:lnSpc>
            </a:pPr>
            <a:endParaRPr lang="zh-CN" altLang="zh-CN">
              <a:solidFill>
                <a:srgbClr val="FFFFFF"/>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54" name="文本框 53"/>
          <p:cNvSpPr txBox="1"/>
          <p:nvPr/>
        </p:nvSpPr>
        <p:spPr>
          <a:xfrm>
            <a:off x="2105359" y="2851414"/>
            <a:ext cx="1098550" cy="1531620"/>
          </a:xfrm>
          <a:prstGeom prst="rect">
            <a:avLst/>
          </a:prstGeom>
          <a:noFill/>
        </p:spPr>
        <p:txBody>
          <a:bodyPr wrap="none" rtlCol="0">
            <a:spAutoFit/>
          </a:bodyPr>
          <a:lstStyle/>
          <a:p>
            <a:pPr lvl="0" algn="ctr">
              <a:lnSpc>
                <a:spcPct val="130000"/>
              </a:lnSpc>
              <a:defRPr/>
            </a:pPr>
            <a:r>
              <a:rPr lang="zh-CN" altLang="en-US" sz="3600" b="1" kern="0" dirty="0">
                <a:solidFill>
                  <a:schemeClr val="bg1"/>
                </a:solidFill>
                <a:cs typeface="+mn-ea"/>
                <a:sym typeface="+mn-lt"/>
              </a:rPr>
              <a:t>产品</a:t>
            </a:r>
            <a:endParaRPr lang="zh-CN" altLang="en-US" sz="3600" b="1" kern="0" dirty="0">
              <a:solidFill>
                <a:schemeClr val="bg1"/>
              </a:solidFill>
              <a:cs typeface="+mn-ea"/>
              <a:sym typeface="+mn-lt"/>
            </a:endParaRPr>
          </a:p>
          <a:p>
            <a:pPr lvl="0" algn="ctr">
              <a:lnSpc>
                <a:spcPct val="130000"/>
              </a:lnSpc>
              <a:defRPr/>
            </a:pPr>
            <a:r>
              <a:rPr lang="zh-CN" altLang="en-US" sz="3600" b="1" kern="0" dirty="0">
                <a:solidFill>
                  <a:schemeClr val="bg1"/>
                </a:solidFill>
                <a:cs typeface="+mn-ea"/>
                <a:sym typeface="+mn-lt"/>
              </a:rPr>
              <a:t>服务</a:t>
            </a:r>
            <a:endParaRPr lang="zh-CN" altLang="en-US" sz="3600" b="1" kern="0" dirty="0">
              <a:solidFill>
                <a:schemeClr val="bg1"/>
              </a:solidFill>
              <a:cs typeface="+mn-ea"/>
              <a:sym typeface="+mn-lt"/>
            </a:endParaRPr>
          </a:p>
        </p:txBody>
      </p:sp>
      <p:sp>
        <p:nvSpPr>
          <p:cNvPr id="57" name="文本框 56"/>
          <p:cNvSpPr txBox="1"/>
          <p:nvPr/>
        </p:nvSpPr>
        <p:spPr>
          <a:xfrm>
            <a:off x="3862383" y="1622239"/>
            <a:ext cx="6960596" cy="35625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cs typeface="+mn-ea"/>
                <a:sym typeface="+mn-lt"/>
              </a:rPr>
              <a:t>这里输入简洁提炼的文字描述您的文字，字号最好</a:t>
            </a:r>
            <a:r>
              <a:rPr lang="en-US" altLang="zh-CN" sz="1400" dirty="0">
                <a:solidFill>
                  <a:schemeClr val="tx1">
                    <a:lumMod val="75000"/>
                    <a:lumOff val="25000"/>
                  </a:schemeClr>
                </a:solidFill>
                <a:cs typeface="+mn-ea"/>
                <a:sym typeface="+mn-lt"/>
              </a:rPr>
              <a:t>14-18</a:t>
            </a:r>
            <a:r>
              <a:rPr lang="zh-CN" altLang="en-US" sz="1400" dirty="0">
                <a:solidFill>
                  <a:schemeClr val="tx1">
                    <a:lumMod val="75000"/>
                    <a:lumOff val="25000"/>
                  </a:schemeClr>
                </a:solidFill>
                <a:cs typeface="+mn-ea"/>
                <a:sym typeface="+mn-lt"/>
              </a:rPr>
              <a:t>号，字体最好微软雅黑</a:t>
            </a:r>
            <a:endParaRPr lang="zh-CN" altLang="en-US" sz="1400" dirty="0">
              <a:solidFill>
                <a:schemeClr val="tx1">
                  <a:lumMod val="75000"/>
                  <a:lumOff val="25000"/>
                </a:schemeClr>
              </a:solidFill>
              <a:cs typeface="+mn-ea"/>
              <a:sym typeface="+mn-lt"/>
            </a:endParaRPr>
          </a:p>
        </p:txBody>
      </p:sp>
      <p:sp>
        <p:nvSpPr>
          <p:cNvPr id="58" name="文本框 57"/>
          <p:cNvSpPr txBox="1"/>
          <p:nvPr/>
        </p:nvSpPr>
        <p:spPr>
          <a:xfrm>
            <a:off x="4445094" y="2839935"/>
            <a:ext cx="6960596" cy="35625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cs typeface="+mn-ea"/>
                <a:sym typeface="+mn-lt"/>
              </a:rPr>
              <a:t>这里输入简洁提炼的文字描述您的文字，字号最好</a:t>
            </a:r>
            <a:r>
              <a:rPr lang="en-US" altLang="zh-CN" sz="1400" dirty="0">
                <a:solidFill>
                  <a:schemeClr val="tx1">
                    <a:lumMod val="75000"/>
                    <a:lumOff val="25000"/>
                  </a:schemeClr>
                </a:solidFill>
                <a:cs typeface="+mn-ea"/>
                <a:sym typeface="+mn-lt"/>
              </a:rPr>
              <a:t>14-18</a:t>
            </a:r>
            <a:r>
              <a:rPr lang="zh-CN" altLang="en-US" sz="1400" dirty="0">
                <a:solidFill>
                  <a:schemeClr val="tx1">
                    <a:lumMod val="75000"/>
                    <a:lumOff val="25000"/>
                  </a:schemeClr>
                </a:solidFill>
                <a:cs typeface="+mn-ea"/>
                <a:sym typeface="+mn-lt"/>
              </a:rPr>
              <a:t>号，字体最好微软雅黑</a:t>
            </a:r>
            <a:endParaRPr lang="zh-CN" altLang="en-US" sz="1400" dirty="0">
              <a:solidFill>
                <a:schemeClr val="tx1">
                  <a:lumMod val="75000"/>
                  <a:lumOff val="25000"/>
                </a:schemeClr>
              </a:solidFill>
              <a:cs typeface="+mn-ea"/>
              <a:sym typeface="+mn-lt"/>
            </a:endParaRPr>
          </a:p>
        </p:txBody>
      </p:sp>
      <p:sp>
        <p:nvSpPr>
          <p:cNvPr id="59" name="文本框 58"/>
          <p:cNvSpPr txBox="1"/>
          <p:nvPr/>
        </p:nvSpPr>
        <p:spPr>
          <a:xfrm>
            <a:off x="4432394" y="4083125"/>
            <a:ext cx="6960596" cy="35625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cs typeface="+mn-ea"/>
                <a:sym typeface="+mn-lt"/>
              </a:rPr>
              <a:t>这里输入简洁提炼的文字描述您的文字，字号最好</a:t>
            </a:r>
            <a:r>
              <a:rPr lang="en-US" altLang="zh-CN" sz="1400" dirty="0">
                <a:solidFill>
                  <a:schemeClr val="tx1">
                    <a:lumMod val="75000"/>
                    <a:lumOff val="25000"/>
                  </a:schemeClr>
                </a:solidFill>
                <a:cs typeface="+mn-ea"/>
                <a:sym typeface="+mn-lt"/>
              </a:rPr>
              <a:t>14-18</a:t>
            </a:r>
            <a:r>
              <a:rPr lang="zh-CN" altLang="en-US" sz="1400" dirty="0">
                <a:solidFill>
                  <a:schemeClr val="tx1">
                    <a:lumMod val="75000"/>
                    <a:lumOff val="25000"/>
                  </a:schemeClr>
                </a:solidFill>
                <a:cs typeface="+mn-ea"/>
                <a:sym typeface="+mn-lt"/>
              </a:rPr>
              <a:t>号，字体最好微软雅黑</a:t>
            </a:r>
            <a:endParaRPr lang="zh-CN" altLang="en-US" sz="1400" dirty="0">
              <a:solidFill>
                <a:schemeClr val="tx1">
                  <a:lumMod val="75000"/>
                  <a:lumOff val="25000"/>
                </a:schemeClr>
              </a:solidFill>
              <a:cs typeface="+mn-ea"/>
              <a:sym typeface="+mn-lt"/>
            </a:endParaRPr>
          </a:p>
        </p:txBody>
      </p:sp>
      <p:sp>
        <p:nvSpPr>
          <p:cNvPr id="60" name="文本框 59"/>
          <p:cNvSpPr txBox="1"/>
          <p:nvPr/>
        </p:nvSpPr>
        <p:spPr>
          <a:xfrm>
            <a:off x="3568794" y="5234886"/>
            <a:ext cx="6960596" cy="35625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cs typeface="+mn-ea"/>
                <a:sym typeface="+mn-lt"/>
              </a:rPr>
              <a:t>这里输入简洁提炼的文字描述您的文字，字号最好</a:t>
            </a:r>
            <a:r>
              <a:rPr lang="en-US" altLang="zh-CN" sz="1400" dirty="0">
                <a:solidFill>
                  <a:schemeClr val="tx1">
                    <a:lumMod val="75000"/>
                    <a:lumOff val="25000"/>
                  </a:schemeClr>
                </a:solidFill>
                <a:cs typeface="+mn-ea"/>
                <a:sym typeface="+mn-lt"/>
              </a:rPr>
              <a:t>14-18</a:t>
            </a:r>
            <a:r>
              <a:rPr lang="zh-CN" altLang="en-US" sz="1400" dirty="0">
                <a:solidFill>
                  <a:schemeClr val="tx1">
                    <a:lumMod val="75000"/>
                    <a:lumOff val="25000"/>
                  </a:schemeClr>
                </a:solidFill>
                <a:cs typeface="+mn-ea"/>
                <a:sym typeface="+mn-lt"/>
              </a:rPr>
              <a:t>号，字体最好微软雅黑</a:t>
            </a:r>
            <a:endParaRPr lang="zh-CN" altLang="en-US" sz="1400" dirty="0">
              <a:solidFill>
                <a:schemeClr val="tx1">
                  <a:lumMod val="75000"/>
                  <a:lumOff val="25000"/>
                </a:schemeClr>
              </a:solidFill>
              <a:cs typeface="+mn-ea"/>
              <a:sym typeface="+mn-lt"/>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heel(1)">
                                      <p:cBhvr>
                                        <p:cTn id="7" dur="2000"/>
                                        <p:tgtEl>
                                          <p:spTgt spid="52"/>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wheel(1)">
                                      <p:cBhvr>
                                        <p:cTn id="10" dur="2000"/>
                                        <p:tgtEl>
                                          <p:spTgt spid="54"/>
                                        </p:tgtEl>
                                      </p:cBhvr>
                                    </p:animEffect>
                                  </p:childTnLst>
                                </p:cTn>
                              </p:par>
                            </p:childTnLst>
                          </p:cTn>
                        </p:par>
                        <p:par>
                          <p:cTn id="11" fill="hold">
                            <p:stCondLst>
                              <p:cond delay="2000"/>
                            </p:stCondLst>
                            <p:childTnLst>
                              <p:par>
                                <p:cTn id="12" presetID="16" presetClass="entr" presetSubtype="21" fill="hold" grpId="0" nodeType="after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barn(inVertical)">
                                      <p:cBhvr>
                                        <p:cTn id="14" dur="500"/>
                                        <p:tgtEl>
                                          <p:spTgt spid="39"/>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barn(inVertical)">
                                      <p:cBhvr>
                                        <p:cTn id="17" dur="500"/>
                                        <p:tgtEl>
                                          <p:spTgt spid="44"/>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45"/>
                                        </p:tgtEl>
                                        <p:attrNameLst>
                                          <p:attrName>style.visibility</p:attrName>
                                        </p:attrNameLst>
                                      </p:cBhvr>
                                      <p:to>
                                        <p:strVal val="visible"/>
                                      </p:to>
                                    </p:set>
                                    <p:animEffect transition="in" filter="barn(inVertical)">
                                      <p:cBhvr>
                                        <p:cTn id="20" dur="500"/>
                                        <p:tgtEl>
                                          <p:spTgt spid="45"/>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46"/>
                                        </p:tgtEl>
                                        <p:attrNameLst>
                                          <p:attrName>style.visibility</p:attrName>
                                        </p:attrNameLst>
                                      </p:cBhvr>
                                      <p:to>
                                        <p:strVal val="visible"/>
                                      </p:to>
                                    </p:set>
                                    <p:animEffect transition="in" filter="barn(inVertical)">
                                      <p:cBhvr>
                                        <p:cTn id="23" dur="500"/>
                                        <p:tgtEl>
                                          <p:spTgt spid="46"/>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barn(inVertical)">
                                      <p:cBhvr>
                                        <p:cTn id="26" dur="500"/>
                                        <p:tgtEl>
                                          <p:spTgt spid="57"/>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58"/>
                                        </p:tgtEl>
                                        <p:attrNameLst>
                                          <p:attrName>style.visibility</p:attrName>
                                        </p:attrNameLst>
                                      </p:cBhvr>
                                      <p:to>
                                        <p:strVal val="visible"/>
                                      </p:to>
                                    </p:set>
                                    <p:animEffect transition="in" filter="barn(inVertical)">
                                      <p:cBhvr>
                                        <p:cTn id="29" dur="500"/>
                                        <p:tgtEl>
                                          <p:spTgt spid="58"/>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59"/>
                                        </p:tgtEl>
                                        <p:attrNameLst>
                                          <p:attrName>style.visibility</p:attrName>
                                        </p:attrNameLst>
                                      </p:cBhvr>
                                      <p:to>
                                        <p:strVal val="visible"/>
                                      </p:to>
                                    </p:set>
                                    <p:animEffect transition="in" filter="barn(inVertical)">
                                      <p:cBhvr>
                                        <p:cTn id="32" dur="500"/>
                                        <p:tgtEl>
                                          <p:spTgt spid="59"/>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barn(inVertical)">
                                      <p:cBhvr>
                                        <p:cTn id="35"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bldLvl="0" animBg="1"/>
      <p:bldP spid="54" grpId="0"/>
      <p:bldP spid="39" grpId="0" bldLvl="0" animBg="1"/>
      <p:bldP spid="44" grpId="0" bldLvl="0" animBg="1"/>
      <p:bldP spid="45" grpId="0" bldLvl="0" animBg="1"/>
      <p:bldP spid="46" grpId="0" bldLvl="0" animBg="1"/>
      <p:bldP spid="57" grpId="0"/>
      <p:bldP spid="58" grpId="0"/>
      <p:bldP spid="59" grpId="0"/>
      <p:bldP spid="6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5ba4ad82c8118"/>
          <p:cNvPicPr>
            <a:picLocks noChangeAspect="1"/>
          </p:cNvPicPr>
          <p:nvPr/>
        </p:nvPicPr>
        <p:blipFill>
          <a:blip r:embed="rId1"/>
          <a:stretch>
            <a:fillRect/>
          </a:stretch>
        </p:blipFill>
        <p:spPr>
          <a:xfrm rot="5400000">
            <a:off x="2667000" y="-2667000"/>
            <a:ext cx="6858000" cy="12192000"/>
          </a:xfrm>
          <a:prstGeom prst="rect">
            <a:avLst/>
          </a:prstGeom>
        </p:spPr>
      </p:pic>
      <p:sp>
        <p:nvSpPr>
          <p:cNvPr id="7" name="矩形 6"/>
          <p:cNvSpPr/>
          <p:nvPr/>
        </p:nvSpPr>
        <p:spPr>
          <a:xfrm>
            <a:off x="0" y="-47625"/>
            <a:ext cx="5697855" cy="6905625"/>
          </a:xfrm>
          <a:prstGeom prst="rect">
            <a:avLst/>
          </a:prstGeom>
          <a:solidFill>
            <a:schemeClr val="tx1">
              <a:lumMod val="50000"/>
              <a:lumOff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8" name="矩形 7"/>
          <p:cNvSpPr/>
          <p:nvPr/>
        </p:nvSpPr>
        <p:spPr>
          <a:xfrm>
            <a:off x="5697220" y="-24130"/>
            <a:ext cx="6494780" cy="6905625"/>
          </a:xfrm>
          <a:prstGeom prst="rect">
            <a:avLst/>
          </a:prstGeom>
          <a:solidFill>
            <a:schemeClr val="bg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pic>
        <p:nvPicPr>
          <p:cNvPr id="4" name="图片 3"/>
          <p:cNvPicPr>
            <a:picLocks noChangeAspect="1"/>
          </p:cNvPicPr>
          <p:nvPr/>
        </p:nvPicPr>
        <p:blipFill>
          <a:blip r:embed="rId2"/>
          <a:stretch>
            <a:fillRect/>
          </a:stretch>
        </p:blipFill>
        <p:spPr>
          <a:xfrm>
            <a:off x="1279525" y="-3484245"/>
            <a:ext cx="4581525" cy="2581275"/>
          </a:xfrm>
          <a:prstGeom prst="rect">
            <a:avLst/>
          </a:prstGeom>
        </p:spPr>
      </p:pic>
      <p:sp>
        <p:nvSpPr>
          <p:cNvPr id="9" name="圆角矩形 8"/>
          <p:cNvSpPr/>
          <p:nvPr/>
        </p:nvSpPr>
        <p:spPr>
          <a:xfrm>
            <a:off x="9288780" y="3928745"/>
            <a:ext cx="3047365" cy="2952750"/>
          </a:xfrm>
          <a:prstGeom prst="roundRect">
            <a:avLst>
              <a:gd name="adj" fmla="val 6408"/>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1" name="圆角矩形 10"/>
          <p:cNvSpPr/>
          <p:nvPr/>
        </p:nvSpPr>
        <p:spPr>
          <a:xfrm>
            <a:off x="843280" y="-47625"/>
            <a:ext cx="2311400" cy="2049145"/>
          </a:xfrm>
          <a:prstGeom prst="roundRect">
            <a:avLst>
              <a:gd name="adj" fmla="val 9637"/>
            </a:avLst>
          </a:prstGeom>
          <a:solidFill>
            <a:srgbClr val="26158C">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0" name="圆角矩形 9"/>
          <p:cNvSpPr/>
          <p:nvPr/>
        </p:nvSpPr>
        <p:spPr>
          <a:xfrm>
            <a:off x="2472055" y="1030605"/>
            <a:ext cx="7695565" cy="502983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28" name="文本框 27"/>
          <p:cNvSpPr txBox="1"/>
          <p:nvPr/>
        </p:nvSpPr>
        <p:spPr>
          <a:xfrm rot="5400000">
            <a:off x="-875030" y="3392805"/>
            <a:ext cx="3129915" cy="306705"/>
          </a:xfrm>
          <a:prstGeom prst="rect">
            <a:avLst/>
          </a:prstGeom>
          <a:noFill/>
        </p:spPr>
        <p:txBody>
          <a:bodyPr wrap="square" rtlCol="0">
            <a:spAutoFit/>
          </a:bodyPr>
          <a:p>
            <a:pPr algn="dist"/>
            <a:r>
              <a:rPr lang="en-US" sz="1400" b="1">
                <a:solidFill>
                  <a:srgbClr val="FAFAFA">
                    <a:alpha val="83000"/>
                  </a:srgbClr>
                </a:solidFill>
                <a:latin typeface="字魂59号-创粗黑" panose="00000500000000000000" charset="-122"/>
                <a:ea typeface="字魂59号-创粗黑" panose="00000500000000000000" charset="-122"/>
                <a:cs typeface="字魂59号-创粗黑" panose="00000500000000000000" charset="-122"/>
              </a:rPr>
              <a:t>i </a:t>
            </a:r>
            <a:r>
              <a:rPr lang="en-US" altLang="zh-CN" sz="1400" b="1">
                <a:solidFill>
                  <a:srgbClr val="FAFAFA">
                    <a:alpha val="83000"/>
                  </a:srgbClr>
                </a:solidFill>
                <a:latin typeface="字魂59号-创粗黑" panose="00000500000000000000" charset="-122"/>
                <a:ea typeface="字魂59号-创粗黑" panose="00000500000000000000" charset="-122"/>
                <a:cs typeface="字魂59号-创粗黑" panose="00000500000000000000" charset="-122"/>
              </a:rPr>
              <a:t>bao tu .com</a:t>
            </a:r>
            <a:endParaRPr lang="en-US" altLang="zh-CN" sz="1400" b="1">
              <a:solidFill>
                <a:srgbClr val="FAFAFA">
                  <a:alpha val="83000"/>
                </a:srgbClr>
              </a:solidFill>
              <a:latin typeface="字魂59号-创粗黑" panose="00000500000000000000" charset="-122"/>
              <a:ea typeface="字魂59号-创粗黑" panose="00000500000000000000" charset="-122"/>
              <a:cs typeface="字魂59号-创粗黑" panose="00000500000000000000" charset="-122"/>
            </a:endParaRPr>
          </a:p>
        </p:txBody>
      </p:sp>
      <p:sp>
        <p:nvSpPr>
          <p:cNvPr id="23" name="文本框 22"/>
          <p:cNvSpPr txBox="1"/>
          <p:nvPr/>
        </p:nvSpPr>
        <p:spPr>
          <a:xfrm rot="5400000">
            <a:off x="10023475" y="3392170"/>
            <a:ext cx="3129915" cy="306705"/>
          </a:xfrm>
          <a:prstGeom prst="rect">
            <a:avLst/>
          </a:prstGeom>
          <a:noFill/>
        </p:spPr>
        <p:txBody>
          <a:bodyPr wrap="square" rtlCol="0">
            <a:spAutoFit/>
          </a:bodyPr>
          <a:p>
            <a:pPr algn="dist"/>
            <a:r>
              <a:rPr lang="en-US" sz="1400" b="1">
                <a:solidFill>
                  <a:srgbClr val="26158C">
                    <a:alpha val="83000"/>
                  </a:srgbClr>
                </a:solidFill>
                <a:latin typeface="字魂59号-创粗黑" panose="00000500000000000000" charset="-122"/>
                <a:ea typeface="字魂59号-创粗黑" panose="00000500000000000000" charset="-122"/>
                <a:cs typeface="字魂59号-创粗黑" panose="00000500000000000000" charset="-122"/>
              </a:rPr>
              <a:t>i </a:t>
            </a:r>
            <a:r>
              <a:rPr lang="en-US" altLang="zh-CN" sz="1400" b="1">
                <a:solidFill>
                  <a:srgbClr val="26158C">
                    <a:alpha val="83000"/>
                  </a:srgbClr>
                </a:solidFill>
                <a:latin typeface="字魂59号-创粗黑" panose="00000500000000000000" charset="-122"/>
                <a:ea typeface="字魂59号-创粗黑" panose="00000500000000000000" charset="-122"/>
                <a:cs typeface="字魂59号-创粗黑" panose="00000500000000000000" charset="-122"/>
              </a:rPr>
              <a:t>bao tu .com</a:t>
            </a:r>
            <a:endParaRPr lang="en-US" altLang="zh-CN" sz="1400" b="1">
              <a:solidFill>
                <a:srgbClr val="26158C">
                  <a:alpha val="83000"/>
                </a:srgbClr>
              </a:solidFill>
              <a:latin typeface="字魂59号-创粗黑" panose="00000500000000000000" charset="-122"/>
              <a:ea typeface="字魂59号-创粗黑" panose="00000500000000000000" charset="-122"/>
              <a:cs typeface="字魂59号-创粗黑" panose="00000500000000000000" charset="-122"/>
            </a:endParaRPr>
          </a:p>
        </p:txBody>
      </p:sp>
      <p:sp>
        <p:nvSpPr>
          <p:cNvPr id="2" name="文本框 1"/>
          <p:cNvSpPr txBox="1"/>
          <p:nvPr/>
        </p:nvSpPr>
        <p:spPr>
          <a:xfrm>
            <a:off x="4108450" y="3101340"/>
            <a:ext cx="4423410" cy="1106805"/>
          </a:xfrm>
          <a:prstGeom prst="rect">
            <a:avLst/>
          </a:prstGeom>
          <a:noFill/>
        </p:spPr>
        <p:txBody>
          <a:bodyPr wrap="square" rtlCol="0">
            <a:spAutoFit/>
          </a:bodyPr>
          <a:p>
            <a:pPr algn="dist"/>
            <a:r>
              <a:rPr lang="zh-CN" altLang="en-US" sz="6600" dirty="0">
                <a:solidFill>
                  <a:schemeClr val="bg1"/>
                </a:solidFill>
                <a:latin typeface="字魂59号-创粗黑" panose="00000500000000000000" charset="-122"/>
                <a:ea typeface="字魂59号-创粗黑" panose="00000500000000000000" charset="-122"/>
                <a:cs typeface="+mn-ea"/>
                <a:sym typeface="+mn-lt"/>
              </a:rPr>
              <a:t>抢先展示</a:t>
            </a:r>
            <a:endParaRPr lang="zh-CN" altLang="en-US" sz="6600" dirty="0">
              <a:solidFill>
                <a:schemeClr val="bg1"/>
              </a:solidFill>
              <a:latin typeface="字魂59号-创粗黑" panose="00000500000000000000" charset="-122"/>
              <a:ea typeface="字魂59号-创粗黑" panose="00000500000000000000" charset="-122"/>
              <a:cs typeface="+mn-ea"/>
              <a:sym typeface="+mn-lt"/>
            </a:endParaRPr>
          </a:p>
        </p:txBody>
      </p:sp>
      <p:sp>
        <p:nvSpPr>
          <p:cNvPr id="30" name="文本框 29"/>
          <p:cNvSpPr txBox="1"/>
          <p:nvPr/>
        </p:nvSpPr>
        <p:spPr>
          <a:xfrm>
            <a:off x="4211320" y="4208145"/>
            <a:ext cx="3768725" cy="1076325"/>
          </a:xfrm>
          <a:prstGeom prst="rect">
            <a:avLst/>
          </a:prstGeom>
          <a:noFill/>
        </p:spPr>
        <p:txBody>
          <a:bodyPr wrap="square" rtlCol="0">
            <a:spAutoFit/>
          </a:bodyPr>
          <a:p>
            <a:pPr algn="l">
              <a:buClrTx/>
              <a:buSzTx/>
              <a:buNone/>
            </a:pPr>
            <a:r>
              <a:rPr lang="en-US" altLang="zh-CN" sz="3200" dirty="0">
                <a:solidFill>
                  <a:schemeClr val="bg1">
                    <a:alpha val="50000"/>
                  </a:schemeClr>
                </a:solidFill>
                <a:latin typeface="字魂58号-创中黑" panose="00000500000000000000" charset="-122"/>
                <a:ea typeface="字魂58号-创中黑" panose="00000500000000000000" charset="-122"/>
                <a:cs typeface="+mn-ea"/>
                <a:sym typeface="+mn-lt"/>
              </a:rPr>
              <a:t>Preemptive Display</a:t>
            </a:r>
            <a:endParaRPr lang="en-US" altLang="zh-CN" sz="3200" dirty="0">
              <a:solidFill>
                <a:schemeClr val="bg1">
                  <a:alpha val="50000"/>
                </a:schemeClr>
              </a:solidFill>
              <a:latin typeface="字魂58号-创中黑" panose="00000500000000000000" charset="-122"/>
              <a:ea typeface="字魂58号-创中黑" panose="00000500000000000000" charset="-122"/>
              <a:cs typeface="+mn-ea"/>
              <a:sym typeface="+mn-lt"/>
            </a:endParaRPr>
          </a:p>
        </p:txBody>
      </p:sp>
      <p:sp>
        <p:nvSpPr>
          <p:cNvPr id="3" name="文本框 2"/>
          <p:cNvSpPr txBox="1"/>
          <p:nvPr/>
        </p:nvSpPr>
        <p:spPr>
          <a:xfrm>
            <a:off x="4933315" y="2099310"/>
            <a:ext cx="2623185" cy="768350"/>
          </a:xfrm>
          <a:prstGeom prst="rect">
            <a:avLst/>
          </a:prstGeom>
          <a:noFill/>
        </p:spPr>
        <p:txBody>
          <a:bodyPr wrap="square" rtlCol="0">
            <a:spAutoFit/>
          </a:bodyPr>
          <a:p>
            <a:pPr algn="dist"/>
            <a:r>
              <a:rPr lang="en-US" altLang="zh-CN" sz="4400" dirty="0">
                <a:solidFill>
                  <a:schemeClr val="bg1"/>
                </a:solidFill>
                <a:latin typeface="字魂59号-创粗黑" panose="00000500000000000000" charset="-122"/>
                <a:ea typeface="字魂59号-创粗黑" panose="00000500000000000000" charset="-122"/>
                <a:cs typeface="+mn-ea"/>
                <a:sym typeface="+mn-lt"/>
              </a:rPr>
              <a:t>Part.03</a:t>
            </a:r>
            <a:endParaRPr lang="en-US" altLang="zh-CN" sz="4400" dirty="0">
              <a:solidFill>
                <a:schemeClr val="bg1"/>
              </a:solidFill>
              <a:latin typeface="字魂59号-创粗黑" panose="00000500000000000000" charset="-122"/>
              <a:ea typeface="字魂59号-创粗黑" panose="00000500000000000000" charset="-122"/>
              <a:cs typeface="+mn-ea"/>
              <a:sym typeface="+mn-lt"/>
            </a:endParaRPr>
          </a:p>
        </p:txBody>
      </p:sp>
      <p:sp>
        <p:nvSpPr>
          <p:cNvPr id="131" name="Freeform 341"/>
          <p:cNvSpPr>
            <a:spLocks noEditPoints="1"/>
          </p:cNvSpPr>
          <p:nvPr/>
        </p:nvSpPr>
        <p:spPr bwMode="auto">
          <a:xfrm>
            <a:off x="4211320" y="2327910"/>
            <a:ext cx="590550" cy="455930"/>
          </a:xfrm>
          <a:custGeom>
            <a:avLst/>
            <a:gdLst>
              <a:gd name="T0" fmla="*/ 33 w 97"/>
              <a:gd name="T1" fmla="*/ 75 h 75"/>
              <a:gd name="T2" fmla="*/ 44 w 97"/>
              <a:gd name="T3" fmla="*/ 75 h 75"/>
              <a:gd name="T4" fmla="*/ 47 w 97"/>
              <a:gd name="T5" fmla="*/ 73 h 75"/>
              <a:gd name="T6" fmla="*/ 47 w 97"/>
              <a:gd name="T7" fmla="*/ 49 h 75"/>
              <a:gd name="T8" fmla="*/ 39 w 97"/>
              <a:gd name="T9" fmla="*/ 45 h 75"/>
              <a:gd name="T10" fmla="*/ 30 w 97"/>
              <a:gd name="T11" fmla="*/ 50 h 75"/>
              <a:gd name="T12" fmla="*/ 30 w 97"/>
              <a:gd name="T13" fmla="*/ 73 h 75"/>
              <a:gd name="T14" fmla="*/ 33 w 97"/>
              <a:gd name="T15" fmla="*/ 75 h 75"/>
              <a:gd name="T16" fmla="*/ 0 w 97"/>
              <a:gd name="T17" fmla="*/ 49 h 75"/>
              <a:gd name="T18" fmla="*/ 37 w 97"/>
              <a:gd name="T19" fmla="*/ 28 h 75"/>
              <a:gd name="T20" fmla="*/ 39 w 97"/>
              <a:gd name="T21" fmla="*/ 26 h 75"/>
              <a:gd name="T22" fmla="*/ 41 w 97"/>
              <a:gd name="T23" fmla="*/ 28 h 75"/>
              <a:gd name="T24" fmla="*/ 52 w 97"/>
              <a:gd name="T25" fmla="*/ 34 h 75"/>
              <a:gd name="T26" fmla="*/ 81 w 97"/>
              <a:gd name="T27" fmla="*/ 9 h 75"/>
              <a:gd name="T28" fmla="*/ 77 w 97"/>
              <a:gd name="T29" fmla="*/ 4 h 75"/>
              <a:gd name="T30" fmla="*/ 87 w 97"/>
              <a:gd name="T31" fmla="*/ 2 h 75"/>
              <a:gd name="T32" fmla="*/ 97 w 97"/>
              <a:gd name="T33" fmla="*/ 0 h 75"/>
              <a:gd name="T34" fmla="*/ 94 w 97"/>
              <a:gd name="T35" fmla="*/ 10 h 75"/>
              <a:gd name="T36" fmla="*/ 91 w 97"/>
              <a:gd name="T37" fmla="*/ 19 h 75"/>
              <a:gd name="T38" fmla="*/ 87 w 97"/>
              <a:gd name="T39" fmla="*/ 15 h 75"/>
              <a:gd name="T40" fmla="*/ 55 w 97"/>
              <a:gd name="T41" fmla="*/ 42 h 75"/>
              <a:gd name="T42" fmla="*/ 53 w 97"/>
              <a:gd name="T43" fmla="*/ 44 h 75"/>
              <a:gd name="T44" fmla="*/ 50 w 97"/>
              <a:gd name="T45" fmla="*/ 43 h 75"/>
              <a:gd name="T46" fmla="*/ 39 w 97"/>
              <a:gd name="T47" fmla="*/ 36 h 75"/>
              <a:gd name="T48" fmla="*/ 5 w 97"/>
              <a:gd name="T49" fmla="*/ 57 h 75"/>
              <a:gd name="T50" fmla="*/ 0 w 97"/>
              <a:gd name="T51" fmla="*/ 49 h 75"/>
              <a:gd name="T52" fmla="*/ 10 w 97"/>
              <a:gd name="T53" fmla="*/ 75 h 75"/>
              <a:gd name="T54" fmla="*/ 21 w 97"/>
              <a:gd name="T55" fmla="*/ 75 h 75"/>
              <a:gd name="T56" fmla="*/ 23 w 97"/>
              <a:gd name="T57" fmla="*/ 73 h 75"/>
              <a:gd name="T58" fmla="*/ 23 w 97"/>
              <a:gd name="T59" fmla="*/ 54 h 75"/>
              <a:gd name="T60" fmla="*/ 7 w 97"/>
              <a:gd name="T61" fmla="*/ 64 h 75"/>
              <a:gd name="T62" fmla="*/ 7 w 97"/>
              <a:gd name="T63" fmla="*/ 73 h 75"/>
              <a:gd name="T64" fmla="*/ 10 w 97"/>
              <a:gd name="T65" fmla="*/ 75 h 75"/>
              <a:gd name="T66" fmla="*/ 56 w 97"/>
              <a:gd name="T67" fmla="*/ 75 h 75"/>
              <a:gd name="T68" fmla="*/ 67 w 97"/>
              <a:gd name="T69" fmla="*/ 75 h 75"/>
              <a:gd name="T70" fmla="*/ 70 w 97"/>
              <a:gd name="T71" fmla="*/ 73 h 75"/>
              <a:gd name="T72" fmla="*/ 70 w 97"/>
              <a:gd name="T73" fmla="*/ 39 h 75"/>
              <a:gd name="T74" fmla="*/ 70 w 97"/>
              <a:gd name="T75" fmla="*/ 39 h 75"/>
              <a:gd name="T76" fmla="*/ 54 w 97"/>
              <a:gd name="T77" fmla="*/ 53 h 75"/>
              <a:gd name="T78" fmla="*/ 53 w 97"/>
              <a:gd name="T79" fmla="*/ 52 h 75"/>
              <a:gd name="T80" fmla="*/ 53 w 97"/>
              <a:gd name="T81" fmla="*/ 73 h 75"/>
              <a:gd name="T82" fmla="*/ 56 w 97"/>
              <a:gd name="T83" fmla="*/ 75 h 75"/>
              <a:gd name="T84" fmla="*/ 79 w 97"/>
              <a:gd name="T85" fmla="*/ 75 h 75"/>
              <a:gd name="T86" fmla="*/ 90 w 97"/>
              <a:gd name="T87" fmla="*/ 75 h 75"/>
              <a:gd name="T88" fmla="*/ 93 w 97"/>
              <a:gd name="T89" fmla="*/ 73 h 75"/>
              <a:gd name="T90" fmla="*/ 93 w 97"/>
              <a:gd name="T91" fmla="*/ 32 h 75"/>
              <a:gd name="T92" fmla="*/ 86 w 97"/>
              <a:gd name="T93" fmla="*/ 24 h 75"/>
              <a:gd name="T94" fmla="*/ 77 w 97"/>
              <a:gd name="T95" fmla="*/ 33 h 75"/>
              <a:gd name="T96" fmla="*/ 77 w 97"/>
              <a:gd name="T97" fmla="*/ 73 h 75"/>
              <a:gd name="T98" fmla="*/ 79 w 97"/>
              <a:gd name="T9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7" h="75">
                <a:moveTo>
                  <a:pt x="33" y="75"/>
                </a:moveTo>
                <a:cubicBezTo>
                  <a:pt x="37" y="75"/>
                  <a:pt x="40" y="75"/>
                  <a:pt x="44" y="75"/>
                </a:cubicBezTo>
                <a:cubicBezTo>
                  <a:pt x="45" y="75"/>
                  <a:pt x="47" y="74"/>
                  <a:pt x="47" y="73"/>
                </a:cubicBezTo>
                <a:cubicBezTo>
                  <a:pt x="47" y="49"/>
                  <a:pt x="47" y="49"/>
                  <a:pt x="47" y="49"/>
                </a:cubicBezTo>
                <a:cubicBezTo>
                  <a:pt x="39" y="45"/>
                  <a:pt x="39" y="45"/>
                  <a:pt x="39" y="45"/>
                </a:cubicBezTo>
                <a:cubicBezTo>
                  <a:pt x="30" y="50"/>
                  <a:pt x="30" y="50"/>
                  <a:pt x="30" y="50"/>
                </a:cubicBezTo>
                <a:cubicBezTo>
                  <a:pt x="30" y="73"/>
                  <a:pt x="30" y="73"/>
                  <a:pt x="30" y="73"/>
                </a:cubicBezTo>
                <a:cubicBezTo>
                  <a:pt x="30" y="74"/>
                  <a:pt x="31" y="75"/>
                  <a:pt x="33" y="75"/>
                </a:cubicBezTo>
                <a:close/>
                <a:moveTo>
                  <a:pt x="0" y="49"/>
                </a:moveTo>
                <a:cubicBezTo>
                  <a:pt x="37" y="28"/>
                  <a:pt x="37" y="28"/>
                  <a:pt x="37" y="28"/>
                </a:cubicBezTo>
                <a:cubicBezTo>
                  <a:pt x="39" y="26"/>
                  <a:pt x="39" y="26"/>
                  <a:pt x="39" y="26"/>
                </a:cubicBezTo>
                <a:cubicBezTo>
                  <a:pt x="41" y="28"/>
                  <a:pt x="41" y="28"/>
                  <a:pt x="41" y="28"/>
                </a:cubicBezTo>
                <a:cubicBezTo>
                  <a:pt x="52" y="34"/>
                  <a:pt x="52" y="34"/>
                  <a:pt x="52" y="34"/>
                </a:cubicBezTo>
                <a:cubicBezTo>
                  <a:pt x="81" y="9"/>
                  <a:pt x="81" y="9"/>
                  <a:pt x="81" y="9"/>
                </a:cubicBezTo>
                <a:cubicBezTo>
                  <a:pt x="77" y="4"/>
                  <a:pt x="77" y="4"/>
                  <a:pt x="77" y="4"/>
                </a:cubicBezTo>
                <a:cubicBezTo>
                  <a:pt x="87" y="2"/>
                  <a:pt x="87" y="2"/>
                  <a:pt x="87" y="2"/>
                </a:cubicBezTo>
                <a:cubicBezTo>
                  <a:pt x="97" y="0"/>
                  <a:pt x="97" y="0"/>
                  <a:pt x="97" y="0"/>
                </a:cubicBezTo>
                <a:cubicBezTo>
                  <a:pt x="94" y="10"/>
                  <a:pt x="94" y="10"/>
                  <a:pt x="94" y="10"/>
                </a:cubicBezTo>
                <a:cubicBezTo>
                  <a:pt x="91" y="19"/>
                  <a:pt x="91" y="19"/>
                  <a:pt x="91" y="19"/>
                </a:cubicBezTo>
                <a:cubicBezTo>
                  <a:pt x="87" y="15"/>
                  <a:pt x="87" y="15"/>
                  <a:pt x="87" y="15"/>
                </a:cubicBezTo>
                <a:cubicBezTo>
                  <a:pt x="55" y="42"/>
                  <a:pt x="55" y="42"/>
                  <a:pt x="55" y="42"/>
                </a:cubicBezTo>
                <a:cubicBezTo>
                  <a:pt x="53" y="44"/>
                  <a:pt x="53" y="44"/>
                  <a:pt x="53" y="44"/>
                </a:cubicBezTo>
                <a:cubicBezTo>
                  <a:pt x="50" y="43"/>
                  <a:pt x="50" y="43"/>
                  <a:pt x="50" y="43"/>
                </a:cubicBezTo>
                <a:cubicBezTo>
                  <a:pt x="39" y="36"/>
                  <a:pt x="39" y="36"/>
                  <a:pt x="39" y="36"/>
                </a:cubicBezTo>
                <a:cubicBezTo>
                  <a:pt x="5" y="57"/>
                  <a:pt x="5" y="57"/>
                  <a:pt x="5" y="57"/>
                </a:cubicBezTo>
                <a:cubicBezTo>
                  <a:pt x="0" y="49"/>
                  <a:pt x="0" y="49"/>
                  <a:pt x="0" y="49"/>
                </a:cubicBezTo>
                <a:close/>
                <a:moveTo>
                  <a:pt x="10" y="75"/>
                </a:moveTo>
                <a:cubicBezTo>
                  <a:pt x="21" y="75"/>
                  <a:pt x="21" y="75"/>
                  <a:pt x="21" y="75"/>
                </a:cubicBezTo>
                <a:cubicBezTo>
                  <a:pt x="22" y="75"/>
                  <a:pt x="23" y="74"/>
                  <a:pt x="23" y="73"/>
                </a:cubicBezTo>
                <a:cubicBezTo>
                  <a:pt x="23" y="54"/>
                  <a:pt x="23" y="54"/>
                  <a:pt x="23" y="54"/>
                </a:cubicBezTo>
                <a:cubicBezTo>
                  <a:pt x="7" y="64"/>
                  <a:pt x="7" y="64"/>
                  <a:pt x="7" y="64"/>
                </a:cubicBezTo>
                <a:cubicBezTo>
                  <a:pt x="7" y="73"/>
                  <a:pt x="7" y="73"/>
                  <a:pt x="7" y="73"/>
                </a:cubicBezTo>
                <a:cubicBezTo>
                  <a:pt x="7" y="74"/>
                  <a:pt x="8" y="75"/>
                  <a:pt x="10" y="75"/>
                </a:cubicBezTo>
                <a:close/>
                <a:moveTo>
                  <a:pt x="56" y="75"/>
                </a:moveTo>
                <a:cubicBezTo>
                  <a:pt x="60" y="75"/>
                  <a:pt x="63" y="75"/>
                  <a:pt x="67" y="75"/>
                </a:cubicBezTo>
                <a:cubicBezTo>
                  <a:pt x="69" y="75"/>
                  <a:pt x="70" y="74"/>
                  <a:pt x="70" y="73"/>
                </a:cubicBezTo>
                <a:cubicBezTo>
                  <a:pt x="70" y="62"/>
                  <a:pt x="70" y="50"/>
                  <a:pt x="70" y="39"/>
                </a:cubicBezTo>
                <a:cubicBezTo>
                  <a:pt x="70" y="39"/>
                  <a:pt x="70" y="39"/>
                  <a:pt x="70" y="39"/>
                </a:cubicBezTo>
                <a:cubicBezTo>
                  <a:pt x="54" y="53"/>
                  <a:pt x="54" y="53"/>
                  <a:pt x="54" y="53"/>
                </a:cubicBezTo>
                <a:cubicBezTo>
                  <a:pt x="53" y="52"/>
                  <a:pt x="53" y="52"/>
                  <a:pt x="53" y="52"/>
                </a:cubicBezTo>
                <a:cubicBezTo>
                  <a:pt x="53" y="73"/>
                  <a:pt x="53" y="73"/>
                  <a:pt x="53" y="73"/>
                </a:cubicBezTo>
                <a:cubicBezTo>
                  <a:pt x="53" y="74"/>
                  <a:pt x="55" y="75"/>
                  <a:pt x="56" y="75"/>
                </a:cubicBezTo>
                <a:close/>
                <a:moveTo>
                  <a:pt x="79" y="75"/>
                </a:moveTo>
                <a:cubicBezTo>
                  <a:pt x="90" y="75"/>
                  <a:pt x="90" y="75"/>
                  <a:pt x="90" y="75"/>
                </a:cubicBezTo>
                <a:cubicBezTo>
                  <a:pt x="92" y="75"/>
                  <a:pt x="93" y="74"/>
                  <a:pt x="93" y="73"/>
                </a:cubicBezTo>
                <a:cubicBezTo>
                  <a:pt x="93" y="32"/>
                  <a:pt x="93" y="32"/>
                  <a:pt x="93" y="32"/>
                </a:cubicBezTo>
                <a:cubicBezTo>
                  <a:pt x="86" y="24"/>
                  <a:pt x="86" y="24"/>
                  <a:pt x="86" y="24"/>
                </a:cubicBezTo>
                <a:cubicBezTo>
                  <a:pt x="77" y="33"/>
                  <a:pt x="77" y="33"/>
                  <a:pt x="77" y="33"/>
                </a:cubicBezTo>
                <a:cubicBezTo>
                  <a:pt x="77" y="73"/>
                  <a:pt x="77" y="73"/>
                  <a:pt x="77" y="73"/>
                </a:cubicBezTo>
                <a:cubicBezTo>
                  <a:pt x="77" y="74"/>
                  <a:pt x="78" y="75"/>
                  <a:pt x="79" y="75"/>
                </a:cubicBezTo>
                <a:close/>
              </a:path>
            </a:pathLst>
          </a:custGeom>
          <a:solidFill>
            <a:schemeClr val="bg1"/>
          </a:solidFill>
          <a:ln>
            <a:noFill/>
          </a:ln>
        </p:spPr>
        <p:txBody>
          <a:bodyPr vert="horz" wrap="square" lIns="91440" tIns="45720" rIns="91440" bIns="45720" numCol="1" anchor="t" anchorCtr="0" compatLnSpc="1"/>
          <a:p>
            <a:pPr>
              <a:lnSpc>
                <a:spcPct val="150000"/>
              </a:lnSpc>
            </a:pPr>
            <a:endParaRPr lang="zh-CN" altLang="en-US" sz="1100" dirty="0">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000"/>
                                        <p:tgtEl>
                                          <p:spTgt spid="23"/>
                                        </p:tgtEl>
                                      </p:cBhvr>
                                    </p:animEffect>
                                    <p:anim calcmode="lin" valueType="num">
                                      <p:cBhvr>
                                        <p:cTn id="13" dur="1000" fill="hold"/>
                                        <p:tgtEl>
                                          <p:spTgt spid="23"/>
                                        </p:tgtEl>
                                        <p:attrNameLst>
                                          <p:attrName>ppt_x</p:attrName>
                                        </p:attrNameLst>
                                      </p:cBhvr>
                                      <p:tavLst>
                                        <p:tav tm="0">
                                          <p:val>
                                            <p:strVal val="#ppt_x"/>
                                          </p:val>
                                        </p:tav>
                                        <p:tav tm="100000">
                                          <p:val>
                                            <p:strVal val="#ppt_x"/>
                                          </p:val>
                                        </p:tav>
                                      </p:tavLst>
                                    </p:anim>
                                    <p:anim calcmode="lin" valueType="num">
                                      <p:cBhvr>
                                        <p:cTn id="14" dur="1000" fill="hold"/>
                                        <p:tgtEl>
                                          <p:spTgt spid="23"/>
                                        </p:tgtEl>
                                        <p:attrNameLst>
                                          <p:attrName>ppt_y</p:attrName>
                                        </p:attrNameLst>
                                      </p:cBhvr>
                                      <p:tavLst>
                                        <p:tav tm="0">
                                          <p:val>
                                            <p:strVal val="#ppt_y-.1"/>
                                          </p:val>
                                        </p:tav>
                                        <p:tav tm="100000">
                                          <p:val>
                                            <p:strVal val="#ppt_y"/>
                                          </p:val>
                                        </p:tav>
                                      </p:tavLst>
                                    </p:anim>
                                  </p:childTnLst>
                                </p:cTn>
                              </p:par>
                              <p:par>
                                <p:cTn id="15" presetID="55"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1000" fill="hold"/>
                                        <p:tgtEl>
                                          <p:spTgt spid="2"/>
                                        </p:tgtEl>
                                        <p:attrNameLst>
                                          <p:attrName>ppt_w</p:attrName>
                                        </p:attrNameLst>
                                      </p:cBhvr>
                                      <p:tavLst>
                                        <p:tav tm="0">
                                          <p:val>
                                            <p:strVal val="#ppt_w*0.70"/>
                                          </p:val>
                                        </p:tav>
                                        <p:tav tm="100000">
                                          <p:val>
                                            <p:strVal val="#ppt_w"/>
                                          </p:val>
                                        </p:tav>
                                      </p:tavLst>
                                    </p:anim>
                                    <p:anim calcmode="lin" valueType="num">
                                      <p:cBhvr>
                                        <p:cTn id="18" dur="1000" fill="hold"/>
                                        <p:tgtEl>
                                          <p:spTgt spid="2"/>
                                        </p:tgtEl>
                                        <p:attrNameLst>
                                          <p:attrName>ppt_h</p:attrName>
                                        </p:attrNameLst>
                                      </p:cBhvr>
                                      <p:tavLst>
                                        <p:tav tm="0">
                                          <p:val>
                                            <p:strVal val="#ppt_h"/>
                                          </p:val>
                                        </p:tav>
                                        <p:tav tm="100000">
                                          <p:val>
                                            <p:strVal val="#ppt_h"/>
                                          </p:val>
                                        </p:tav>
                                      </p:tavLst>
                                    </p:anim>
                                    <p:animEffect transition="in" filter="fade">
                                      <p:cBhvr>
                                        <p:cTn id="19" dur="1000"/>
                                        <p:tgtEl>
                                          <p:spTgt spid="2"/>
                                        </p:tgtEl>
                                      </p:cBhvr>
                                    </p:animEffect>
                                  </p:childTnLst>
                                </p:cTn>
                              </p:par>
                              <p:par>
                                <p:cTn id="20" presetID="55" presetClass="entr" presetSubtype="0"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1000" fill="hold"/>
                                        <p:tgtEl>
                                          <p:spTgt spid="30"/>
                                        </p:tgtEl>
                                        <p:attrNameLst>
                                          <p:attrName>ppt_w</p:attrName>
                                        </p:attrNameLst>
                                      </p:cBhvr>
                                      <p:tavLst>
                                        <p:tav tm="0">
                                          <p:val>
                                            <p:strVal val="#ppt_w*0.70"/>
                                          </p:val>
                                        </p:tav>
                                        <p:tav tm="100000">
                                          <p:val>
                                            <p:strVal val="#ppt_w"/>
                                          </p:val>
                                        </p:tav>
                                      </p:tavLst>
                                    </p:anim>
                                    <p:anim calcmode="lin" valueType="num">
                                      <p:cBhvr>
                                        <p:cTn id="23" dur="1000" fill="hold"/>
                                        <p:tgtEl>
                                          <p:spTgt spid="30"/>
                                        </p:tgtEl>
                                        <p:attrNameLst>
                                          <p:attrName>ppt_h</p:attrName>
                                        </p:attrNameLst>
                                      </p:cBhvr>
                                      <p:tavLst>
                                        <p:tav tm="0">
                                          <p:val>
                                            <p:strVal val="#ppt_h"/>
                                          </p:val>
                                        </p:tav>
                                        <p:tav tm="100000">
                                          <p:val>
                                            <p:strVal val="#ppt_h"/>
                                          </p:val>
                                        </p:tav>
                                      </p:tavLst>
                                    </p:anim>
                                    <p:animEffect transition="in" filter="fade">
                                      <p:cBhvr>
                                        <p:cTn id="24" dur="1000"/>
                                        <p:tgtEl>
                                          <p:spTgt spid="30"/>
                                        </p:tgtEl>
                                      </p:cBhvr>
                                    </p:animEffect>
                                  </p:childTnLst>
                                </p:cTn>
                              </p:par>
                              <p:par>
                                <p:cTn id="25" presetID="55" presetClass="entr" presetSubtype="0" fill="hold" grpId="0" nodeType="with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p:cTn id="27" dur="1000" fill="hold"/>
                                        <p:tgtEl>
                                          <p:spTgt spid="3"/>
                                        </p:tgtEl>
                                        <p:attrNameLst>
                                          <p:attrName>ppt_w</p:attrName>
                                        </p:attrNameLst>
                                      </p:cBhvr>
                                      <p:tavLst>
                                        <p:tav tm="0">
                                          <p:val>
                                            <p:strVal val="#ppt_w*0.70"/>
                                          </p:val>
                                        </p:tav>
                                        <p:tav tm="100000">
                                          <p:val>
                                            <p:strVal val="#ppt_w"/>
                                          </p:val>
                                        </p:tav>
                                      </p:tavLst>
                                    </p:anim>
                                    <p:anim calcmode="lin" valueType="num">
                                      <p:cBhvr>
                                        <p:cTn id="28" dur="1000" fill="hold"/>
                                        <p:tgtEl>
                                          <p:spTgt spid="3"/>
                                        </p:tgtEl>
                                        <p:attrNameLst>
                                          <p:attrName>ppt_h</p:attrName>
                                        </p:attrNameLst>
                                      </p:cBhvr>
                                      <p:tavLst>
                                        <p:tav tm="0">
                                          <p:val>
                                            <p:strVal val="#ppt_h"/>
                                          </p:val>
                                        </p:tav>
                                        <p:tav tm="100000">
                                          <p:val>
                                            <p:strVal val="#ppt_h"/>
                                          </p:val>
                                        </p:tav>
                                      </p:tavLst>
                                    </p:anim>
                                    <p:animEffect transition="in" filter="fade">
                                      <p:cBhvr>
                                        <p:cTn id="29" dur="1000"/>
                                        <p:tgtEl>
                                          <p:spTgt spid="3"/>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131"/>
                                        </p:tgtEl>
                                        <p:attrNameLst>
                                          <p:attrName>style.visibility</p:attrName>
                                        </p:attrNameLst>
                                      </p:cBhvr>
                                      <p:to>
                                        <p:strVal val="visible"/>
                                      </p:to>
                                    </p:set>
                                    <p:animEffect transition="in" filter="barn(inVertical)">
                                      <p:cBhvr>
                                        <p:cTn id="32" dur="50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3" grpId="0"/>
      <p:bldP spid="2" grpId="0"/>
      <p:bldP spid="30" grpId="0"/>
      <p:bldP spid="3" grpId="0"/>
      <p:bldP spid="131"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6158C"/>
                </a:solidFill>
                <a:latin typeface="字魂59号-创粗黑" panose="00000500000000000000" charset="-122"/>
                <a:ea typeface="字魂59号-创粗黑" panose="00000500000000000000" charset="-122"/>
                <a:cs typeface="+mn-ea"/>
                <a:sym typeface="+mn-lt"/>
              </a:rPr>
              <a:t>抢先展示</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3" name="文本框 2"/>
          <p:cNvSpPr txBox="1"/>
          <p:nvPr/>
        </p:nvSpPr>
        <p:spPr>
          <a:xfrm>
            <a:off x="245745" y="4914900"/>
            <a:ext cx="1577340" cy="1945640"/>
          </a:xfrm>
          <a:prstGeom prst="rect">
            <a:avLst/>
          </a:prstGeom>
          <a:noFill/>
        </p:spPr>
        <p:txBody>
          <a:bodyPr wrap="square" rtlCol="0">
            <a:noAutofit/>
          </a:bodyPr>
          <a:p>
            <a:pPr algn="ctr">
              <a:lnSpc>
                <a:spcPts val="2000"/>
              </a:lnSpc>
            </a:pPr>
            <a:r>
              <a:rPr lang="zh-CN" altLang="en-US" sz="1400" dirty="0">
                <a:cs typeface="+mn-ea"/>
                <a:sym typeface="+mn-lt"/>
              </a:rPr>
              <a:t>项目描述，单击此处添加简短说明。</a:t>
            </a:r>
            <a:endParaRPr lang="zh-CN" altLang="en-US" sz="1400" dirty="0">
              <a:cs typeface="+mn-ea"/>
              <a:sym typeface="+mn-lt"/>
            </a:endParaRPr>
          </a:p>
        </p:txBody>
      </p:sp>
      <p:sp>
        <p:nvSpPr>
          <p:cNvPr id="6" name="文本框 5"/>
          <p:cNvSpPr txBox="1"/>
          <p:nvPr/>
        </p:nvSpPr>
        <p:spPr>
          <a:xfrm>
            <a:off x="2968405" y="2424341"/>
            <a:ext cx="6897231" cy="583493"/>
          </a:xfrm>
          <a:prstGeom prst="rect">
            <a:avLst/>
          </a:prstGeom>
          <a:noFill/>
        </p:spPr>
        <p:txBody>
          <a:bodyPr wrap="square" rtlCol="0">
            <a:spAutoFit/>
          </a:bodyPr>
          <a:p>
            <a:pPr algn="ctr">
              <a:lnSpc>
                <a:spcPts val="2000"/>
              </a:lnSpc>
            </a:pPr>
            <a:r>
              <a:rPr lang="zh-CN" altLang="en-US" sz="1400" dirty="0">
                <a:solidFill>
                  <a:srgbClr val="323335"/>
                </a:solidFill>
                <a:cs typeface="+mn-ea"/>
                <a:sym typeface="+mn-lt"/>
              </a:rPr>
              <a:t>正文内容，本段适应大段文字章节。如果文字较多的内容描述比较适合放在这里。</a:t>
            </a:r>
            <a:br>
              <a:rPr lang="en-US" altLang="zh-CN" sz="1400" dirty="0">
                <a:solidFill>
                  <a:srgbClr val="323335"/>
                </a:solidFill>
                <a:cs typeface="+mn-ea"/>
                <a:sym typeface="+mn-lt"/>
              </a:rPr>
            </a:br>
            <a:r>
              <a:rPr lang="zh-CN" altLang="en-US" sz="1400" dirty="0">
                <a:solidFill>
                  <a:srgbClr val="323335"/>
                </a:solidFill>
                <a:cs typeface="+mn-ea"/>
                <a:sym typeface="+mn-lt"/>
              </a:rPr>
              <a:t>请您在此修改您的内容，或者将内容粘贴到记事本后，复制到此段落中。</a:t>
            </a:r>
            <a:endParaRPr lang="en-US" altLang="zh-CN" sz="1400" dirty="0">
              <a:solidFill>
                <a:srgbClr val="323335"/>
              </a:solidFill>
              <a:cs typeface="+mn-ea"/>
              <a:sym typeface="+mn-lt"/>
            </a:endParaRPr>
          </a:p>
        </p:txBody>
      </p:sp>
      <p:sp>
        <p:nvSpPr>
          <p:cNvPr id="7" name="文本框 6"/>
          <p:cNvSpPr txBox="1"/>
          <p:nvPr/>
        </p:nvSpPr>
        <p:spPr>
          <a:xfrm>
            <a:off x="4746437" y="1469391"/>
            <a:ext cx="3535680" cy="768350"/>
          </a:xfrm>
          <a:prstGeom prst="rect">
            <a:avLst/>
          </a:prstGeom>
          <a:noFill/>
        </p:spPr>
        <p:txBody>
          <a:bodyPr wrap="none" rtlCol="0">
            <a:spAutoFit/>
          </a:bodyPr>
          <a:p>
            <a:r>
              <a:rPr lang="zh-CN" altLang="en-US" sz="4400" dirty="0">
                <a:solidFill>
                  <a:srgbClr val="453B59"/>
                </a:solidFill>
                <a:cs typeface="+mn-ea"/>
                <a:sym typeface="+mn-lt"/>
              </a:rPr>
              <a:t>项目工作进度</a:t>
            </a:r>
            <a:endParaRPr lang="zh-CN" altLang="en-US" sz="4400" dirty="0">
              <a:solidFill>
                <a:srgbClr val="453B59"/>
              </a:solidFill>
              <a:cs typeface="+mn-ea"/>
              <a:sym typeface="+mn-lt"/>
            </a:endParaRPr>
          </a:p>
        </p:txBody>
      </p:sp>
      <p:sp>
        <p:nvSpPr>
          <p:cNvPr id="36" name="圆角矩形 8"/>
          <p:cNvSpPr/>
          <p:nvPr/>
        </p:nvSpPr>
        <p:spPr>
          <a:xfrm>
            <a:off x="245745" y="3427730"/>
            <a:ext cx="11755755" cy="640080"/>
          </a:xfrm>
          <a:prstGeom prst="roundRect">
            <a:avLst>
              <a:gd name="adj" fmla="val 36310"/>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8" name="文本框 7"/>
          <p:cNvSpPr txBox="1"/>
          <p:nvPr/>
        </p:nvSpPr>
        <p:spPr>
          <a:xfrm>
            <a:off x="515915" y="3547543"/>
            <a:ext cx="1198880" cy="398780"/>
          </a:xfrm>
          <a:prstGeom prst="rect">
            <a:avLst/>
          </a:prstGeom>
          <a:noFill/>
        </p:spPr>
        <p:txBody>
          <a:bodyPr wrap="none" rtlCol="0">
            <a:spAutoFit/>
          </a:bodyPr>
          <a:p>
            <a:r>
              <a:rPr lang="zh-CN" altLang="en-US" sz="2000" dirty="0">
                <a:solidFill>
                  <a:schemeClr val="bg1"/>
                </a:solidFill>
                <a:cs typeface="+mn-ea"/>
                <a:sym typeface="+mn-lt"/>
              </a:rPr>
              <a:t>网页</a:t>
            </a:r>
            <a:r>
              <a:rPr lang="zh-CN" altLang="en-US" sz="2000" dirty="0">
                <a:solidFill>
                  <a:schemeClr val="bg1"/>
                </a:solidFill>
                <a:cs typeface="+mn-ea"/>
                <a:sym typeface="+mn-lt"/>
              </a:rPr>
              <a:t>搭建</a:t>
            </a:r>
            <a:endParaRPr lang="zh-CN" altLang="en-US" sz="2000" dirty="0">
              <a:solidFill>
                <a:schemeClr val="bg1"/>
              </a:solidFill>
              <a:cs typeface="+mn-ea"/>
              <a:sym typeface="+mn-lt"/>
            </a:endParaRPr>
          </a:p>
        </p:txBody>
      </p:sp>
      <p:sp>
        <p:nvSpPr>
          <p:cNvPr id="9" name="文本框 8"/>
          <p:cNvSpPr txBox="1"/>
          <p:nvPr/>
        </p:nvSpPr>
        <p:spPr>
          <a:xfrm>
            <a:off x="1962896" y="3547543"/>
            <a:ext cx="1198880" cy="398780"/>
          </a:xfrm>
          <a:prstGeom prst="rect">
            <a:avLst/>
          </a:prstGeom>
          <a:noFill/>
        </p:spPr>
        <p:txBody>
          <a:bodyPr wrap="none" rtlCol="0">
            <a:spAutoFit/>
          </a:bodyPr>
          <a:p>
            <a:r>
              <a:rPr lang="zh-CN" altLang="en-US" sz="2000" dirty="0">
                <a:solidFill>
                  <a:schemeClr val="bg1"/>
                </a:solidFill>
                <a:cs typeface="+mn-ea"/>
                <a:sym typeface="+mn-lt"/>
              </a:rPr>
              <a:t>语言</a:t>
            </a:r>
            <a:r>
              <a:rPr lang="zh-CN" altLang="en-US" sz="2000" dirty="0">
                <a:solidFill>
                  <a:schemeClr val="bg1"/>
                </a:solidFill>
                <a:cs typeface="+mn-ea"/>
                <a:sym typeface="+mn-lt"/>
              </a:rPr>
              <a:t>模型</a:t>
            </a:r>
            <a:endParaRPr lang="zh-CN" altLang="en-US" sz="2000" dirty="0">
              <a:solidFill>
                <a:schemeClr val="bg1"/>
              </a:solidFill>
              <a:cs typeface="+mn-ea"/>
              <a:sym typeface="+mn-lt"/>
            </a:endParaRPr>
          </a:p>
        </p:txBody>
      </p:sp>
      <p:sp>
        <p:nvSpPr>
          <p:cNvPr id="2" name="文本框 1"/>
          <p:cNvSpPr txBox="1"/>
          <p:nvPr/>
        </p:nvSpPr>
        <p:spPr>
          <a:xfrm>
            <a:off x="3345420" y="3547543"/>
            <a:ext cx="1452880" cy="398780"/>
          </a:xfrm>
          <a:prstGeom prst="rect">
            <a:avLst/>
          </a:prstGeom>
          <a:noFill/>
        </p:spPr>
        <p:txBody>
          <a:bodyPr wrap="none" rtlCol="0">
            <a:spAutoFit/>
          </a:bodyPr>
          <a:p>
            <a:r>
              <a:rPr lang="zh-CN" altLang="en-US" sz="2000" dirty="0">
                <a:solidFill>
                  <a:schemeClr val="bg1"/>
                </a:solidFill>
                <a:cs typeface="+mn-ea"/>
                <a:sym typeface="+mn-lt"/>
              </a:rPr>
              <a:t>服务器</a:t>
            </a:r>
            <a:r>
              <a:rPr lang="zh-CN" altLang="en-US" sz="2000" dirty="0">
                <a:solidFill>
                  <a:schemeClr val="bg1"/>
                </a:solidFill>
                <a:cs typeface="+mn-ea"/>
                <a:sym typeface="+mn-lt"/>
              </a:rPr>
              <a:t>搭建</a:t>
            </a:r>
            <a:endParaRPr lang="zh-CN" altLang="en-US" sz="2000" dirty="0">
              <a:solidFill>
                <a:schemeClr val="bg1"/>
              </a:solidFill>
              <a:cs typeface="+mn-ea"/>
              <a:sym typeface="+mn-lt"/>
            </a:endParaRPr>
          </a:p>
        </p:txBody>
      </p:sp>
      <p:sp>
        <p:nvSpPr>
          <p:cNvPr id="11" name="文本框 10"/>
          <p:cNvSpPr txBox="1"/>
          <p:nvPr/>
        </p:nvSpPr>
        <p:spPr>
          <a:xfrm>
            <a:off x="10564229" y="3547543"/>
            <a:ext cx="1198880" cy="398780"/>
          </a:xfrm>
          <a:prstGeom prst="rect">
            <a:avLst/>
          </a:prstGeom>
          <a:noFill/>
        </p:spPr>
        <p:txBody>
          <a:bodyPr wrap="none" rtlCol="0">
            <a:spAutoFit/>
          </a:bodyPr>
          <a:p>
            <a:r>
              <a:rPr lang="zh-CN" altLang="en-US" sz="2000" dirty="0">
                <a:solidFill>
                  <a:schemeClr val="bg1"/>
                </a:solidFill>
                <a:cs typeface="+mn-ea"/>
                <a:sym typeface="+mn-lt"/>
              </a:rPr>
              <a:t>项目融合</a:t>
            </a:r>
            <a:endParaRPr lang="zh-CN" altLang="en-US" sz="2000" dirty="0">
              <a:solidFill>
                <a:schemeClr val="bg1"/>
              </a:solidFill>
              <a:cs typeface="+mn-ea"/>
              <a:sym typeface="+mn-lt"/>
            </a:endParaRPr>
          </a:p>
        </p:txBody>
      </p:sp>
      <p:sp>
        <p:nvSpPr>
          <p:cNvPr id="12" name="矩形 11"/>
          <p:cNvSpPr/>
          <p:nvPr/>
        </p:nvSpPr>
        <p:spPr>
          <a:xfrm>
            <a:off x="604590" y="4156236"/>
            <a:ext cx="1021080" cy="768350"/>
          </a:xfrm>
          <a:prstGeom prst="rect">
            <a:avLst/>
          </a:prstGeom>
        </p:spPr>
        <p:txBody>
          <a:bodyPr wrap="none">
            <a:spAutoFit/>
          </a:bodyPr>
          <a:p>
            <a:r>
              <a:rPr lang="en-US" altLang="zh-CN" sz="4400" dirty="0">
                <a:solidFill>
                  <a:srgbClr val="5B54B6"/>
                </a:solidFill>
                <a:cs typeface="+mn-ea"/>
                <a:sym typeface="+mn-lt"/>
              </a:rPr>
              <a:t>20%</a:t>
            </a:r>
            <a:endParaRPr lang="en-US" altLang="zh-CN" sz="4400" dirty="0">
              <a:solidFill>
                <a:srgbClr val="5B54B6"/>
              </a:solidFill>
              <a:cs typeface="+mn-ea"/>
              <a:sym typeface="+mn-lt"/>
            </a:endParaRPr>
          </a:p>
        </p:txBody>
      </p:sp>
      <p:sp>
        <p:nvSpPr>
          <p:cNvPr id="13" name="文本框 12"/>
          <p:cNvSpPr txBox="1"/>
          <p:nvPr/>
        </p:nvSpPr>
        <p:spPr>
          <a:xfrm>
            <a:off x="1905635" y="4914900"/>
            <a:ext cx="1337945" cy="1882140"/>
          </a:xfrm>
          <a:prstGeom prst="rect">
            <a:avLst/>
          </a:prstGeom>
          <a:noFill/>
        </p:spPr>
        <p:txBody>
          <a:bodyPr wrap="square" rtlCol="0">
            <a:noAutofit/>
          </a:bodyPr>
          <a:p>
            <a:pPr algn="ctr">
              <a:lnSpc>
                <a:spcPts val="2000"/>
              </a:lnSpc>
            </a:pPr>
            <a:r>
              <a:rPr lang="zh-CN" altLang="en-US" sz="1400" dirty="0">
                <a:cs typeface="+mn-ea"/>
                <a:sym typeface="+mn-lt"/>
              </a:rPr>
              <a:t>项目描述，单击此处添加简短说明。</a:t>
            </a:r>
            <a:endParaRPr lang="zh-CN" altLang="en-US" sz="1400" dirty="0">
              <a:cs typeface="+mn-ea"/>
              <a:sym typeface="+mn-lt"/>
            </a:endParaRPr>
          </a:p>
        </p:txBody>
      </p:sp>
      <p:sp>
        <p:nvSpPr>
          <p:cNvPr id="14" name="矩形 13"/>
          <p:cNvSpPr/>
          <p:nvPr/>
        </p:nvSpPr>
        <p:spPr>
          <a:xfrm>
            <a:off x="2059055" y="4158141"/>
            <a:ext cx="1021080" cy="768350"/>
          </a:xfrm>
          <a:prstGeom prst="rect">
            <a:avLst/>
          </a:prstGeom>
        </p:spPr>
        <p:txBody>
          <a:bodyPr wrap="none">
            <a:spAutoFit/>
          </a:bodyPr>
          <a:p>
            <a:r>
              <a:rPr lang="en-US" altLang="zh-CN" sz="4400" dirty="0">
                <a:solidFill>
                  <a:srgbClr val="5B54B6"/>
                </a:solidFill>
                <a:cs typeface="+mn-ea"/>
                <a:sym typeface="+mn-lt"/>
              </a:rPr>
              <a:t>90%</a:t>
            </a:r>
            <a:endParaRPr lang="en-US" altLang="zh-CN" sz="4400" dirty="0">
              <a:solidFill>
                <a:srgbClr val="5B54B6"/>
              </a:solidFill>
              <a:cs typeface="+mn-ea"/>
              <a:sym typeface="+mn-lt"/>
            </a:endParaRPr>
          </a:p>
        </p:txBody>
      </p:sp>
      <p:sp>
        <p:nvSpPr>
          <p:cNvPr id="15" name="文本框 14"/>
          <p:cNvSpPr txBox="1"/>
          <p:nvPr/>
        </p:nvSpPr>
        <p:spPr>
          <a:xfrm>
            <a:off x="3435985" y="4914900"/>
            <a:ext cx="1306830" cy="1888490"/>
          </a:xfrm>
          <a:prstGeom prst="rect">
            <a:avLst/>
          </a:prstGeom>
          <a:noFill/>
        </p:spPr>
        <p:txBody>
          <a:bodyPr wrap="square" rtlCol="0">
            <a:noAutofit/>
          </a:bodyPr>
          <a:p>
            <a:pPr algn="ctr">
              <a:lnSpc>
                <a:spcPts val="2000"/>
              </a:lnSpc>
            </a:pPr>
            <a:r>
              <a:rPr lang="zh-CN" altLang="en-US" sz="1400" dirty="0">
                <a:cs typeface="+mn-ea"/>
                <a:sym typeface="+mn-lt"/>
              </a:rPr>
              <a:t>项目描述，单击此处添加简短说明。</a:t>
            </a:r>
            <a:endParaRPr lang="zh-CN" altLang="en-US" sz="1400" dirty="0">
              <a:cs typeface="+mn-ea"/>
              <a:sym typeface="+mn-lt"/>
            </a:endParaRPr>
          </a:p>
        </p:txBody>
      </p:sp>
      <p:sp>
        <p:nvSpPr>
          <p:cNvPr id="16" name="矩形 15"/>
          <p:cNvSpPr/>
          <p:nvPr/>
        </p:nvSpPr>
        <p:spPr>
          <a:xfrm>
            <a:off x="3538723" y="4146446"/>
            <a:ext cx="1021080" cy="768350"/>
          </a:xfrm>
          <a:prstGeom prst="rect">
            <a:avLst/>
          </a:prstGeom>
        </p:spPr>
        <p:txBody>
          <a:bodyPr wrap="none">
            <a:spAutoFit/>
          </a:bodyPr>
          <a:p>
            <a:r>
              <a:rPr lang="en-US" altLang="zh-CN" sz="4400" dirty="0">
                <a:solidFill>
                  <a:srgbClr val="5B54B6"/>
                </a:solidFill>
                <a:cs typeface="+mn-ea"/>
                <a:sym typeface="+mn-lt"/>
              </a:rPr>
              <a:t>30%</a:t>
            </a:r>
            <a:endParaRPr lang="en-US" altLang="zh-CN" sz="4400" dirty="0">
              <a:solidFill>
                <a:srgbClr val="5B54B6"/>
              </a:solidFill>
              <a:cs typeface="+mn-ea"/>
              <a:sym typeface="+mn-lt"/>
            </a:endParaRPr>
          </a:p>
        </p:txBody>
      </p:sp>
      <p:sp>
        <p:nvSpPr>
          <p:cNvPr id="17" name="文本框 16"/>
          <p:cNvSpPr txBox="1"/>
          <p:nvPr/>
        </p:nvSpPr>
        <p:spPr>
          <a:xfrm>
            <a:off x="10563860" y="4924425"/>
            <a:ext cx="1539240" cy="860425"/>
          </a:xfrm>
          <a:prstGeom prst="rect">
            <a:avLst/>
          </a:prstGeom>
          <a:noFill/>
        </p:spPr>
        <p:txBody>
          <a:bodyPr wrap="square" rtlCol="0">
            <a:spAutoFit/>
          </a:bodyPr>
          <a:p>
            <a:pPr algn="ctr">
              <a:lnSpc>
                <a:spcPts val="2000"/>
              </a:lnSpc>
            </a:pPr>
            <a:r>
              <a:rPr lang="zh-CN" altLang="en-US" sz="1400" dirty="0">
                <a:cs typeface="+mn-ea"/>
                <a:sym typeface="+mn-lt"/>
              </a:rPr>
              <a:t>项目描述，单击此处添加简短说明。</a:t>
            </a:r>
            <a:endParaRPr lang="zh-CN" altLang="en-US" sz="1400" dirty="0">
              <a:cs typeface="+mn-ea"/>
              <a:sym typeface="+mn-lt"/>
            </a:endParaRPr>
          </a:p>
        </p:txBody>
      </p:sp>
      <p:sp>
        <p:nvSpPr>
          <p:cNvPr id="18" name="矩形 17"/>
          <p:cNvSpPr/>
          <p:nvPr/>
        </p:nvSpPr>
        <p:spPr>
          <a:xfrm>
            <a:off x="10834522" y="4196611"/>
            <a:ext cx="741680" cy="768350"/>
          </a:xfrm>
          <a:prstGeom prst="rect">
            <a:avLst/>
          </a:prstGeom>
        </p:spPr>
        <p:txBody>
          <a:bodyPr wrap="none">
            <a:spAutoFit/>
          </a:bodyPr>
          <a:p>
            <a:r>
              <a:rPr lang="en-US" altLang="zh-CN" sz="4400" dirty="0">
                <a:solidFill>
                  <a:srgbClr val="5B54B6"/>
                </a:solidFill>
                <a:cs typeface="+mn-ea"/>
                <a:sym typeface="+mn-lt"/>
              </a:rPr>
              <a:t>0%</a:t>
            </a:r>
            <a:endParaRPr lang="en-US" altLang="zh-CN" sz="4400" dirty="0">
              <a:solidFill>
                <a:srgbClr val="5B54B6"/>
              </a:solidFill>
              <a:cs typeface="+mn-ea"/>
              <a:sym typeface="+mn-lt"/>
            </a:endParaRPr>
          </a:p>
        </p:txBody>
      </p:sp>
      <p:sp>
        <p:nvSpPr>
          <p:cNvPr id="19" name="文本框 18"/>
          <p:cNvSpPr txBox="1"/>
          <p:nvPr>
            <p:custDataLst>
              <p:tags r:id="rId1"/>
            </p:custDataLst>
          </p:nvPr>
        </p:nvSpPr>
        <p:spPr>
          <a:xfrm>
            <a:off x="5214225" y="3547543"/>
            <a:ext cx="1198880" cy="398780"/>
          </a:xfrm>
          <a:prstGeom prst="rect">
            <a:avLst/>
          </a:prstGeom>
          <a:noFill/>
        </p:spPr>
        <p:txBody>
          <a:bodyPr wrap="none" rtlCol="0">
            <a:spAutoFit/>
          </a:bodyPr>
          <a:p>
            <a:r>
              <a:rPr lang="zh-CN" altLang="en-US" sz="2000" dirty="0">
                <a:solidFill>
                  <a:schemeClr val="bg1"/>
                </a:solidFill>
                <a:cs typeface="+mn-ea"/>
                <a:sym typeface="+mn-lt"/>
              </a:rPr>
              <a:t>人物模型</a:t>
            </a:r>
            <a:endParaRPr lang="zh-CN" altLang="en-US" sz="2000" dirty="0">
              <a:solidFill>
                <a:schemeClr val="bg1"/>
              </a:solidFill>
              <a:cs typeface="+mn-ea"/>
              <a:sym typeface="+mn-lt"/>
            </a:endParaRPr>
          </a:p>
        </p:txBody>
      </p:sp>
      <p:sp>
        <p:nvSpPr>
          <p:cNvPr id="20" name="矩形 19"/>
          <p:cNvSpPr/>
          <p:nvPr>
            <p:custDataLst>
              <p:tags r:id="rId2"/>
            </p:custDataLst>
          </p:nvPr>
        </p:nvSpPr>
        <p:spPr>
          <a:xfrm>
            <a:off x="5278623" y="4159781"/>
            <a:ext cx="1021080" cy="768350"/>
          </a:xfrm>
          <a:prstGeom prst="rect">
            <a:avLst/>
          </a:prstGeom>
        </p:spPr>
        <p:txBody>
          <a:bodyPr wrap="none">
            <a:spAutoFit/>
          </a:bodyPr>
          <a:p>
            <a:r>
              <a:rPr lang="en-US" altLang="zh-CN" sz="4400" dirty="0">
                <a:solidFill>
                  <a:srgbClr val="5B54B6"/>
                </a:solidFill>
                <a:cs typeface="+mn-ea"/>
                <a:sym typeface="+mn-lt"/>
              </a:rPr>
              <a:t>10%</a:t>
            </a:r>
            <a:endParaRPr lang="en-US" altLang="zh-CN" sz="4400" dirty="0">
              <a:solidFill>
                <a:srgbClr val="5B54B6"/>
              </a:solidFill>
              <a:cs typeface="+mn-ea"/>
              <a:sym typeface="+mn-lt"/>
            </a:endParaRPr>
          </a:p>
        </p:txBody>
      </p:sp>
      <p:sp>
        <p:nvSpPr>
          <p:cNvPr id="21" name="文本框 20"/>
          <p:cNvSpPr txBox="1"/>
          <p:nvPr>
            <p:custDataLst>
              <p:tags r:id="rId3"/>
            </p:custDataLst>
          </p:nvPr>
        </p:nvSpPr>
        <p:spPr>
          <a:xfrm>
            <a:off x="5123815" y="4914900"/>
            <a:ext cx="1379220" cy="1892300"/>
          </a:xfrm>
          <a:prstGeom prst="rect">
            <a:avLst/>
          </a:prstGeom>
          <a:noFill/>
        </p:spPr>
        <p:txBody>
          <a:bodyPr wrap="square" rtlCol="0">
            <a:noAutofit/>
          </a:bodyPr>
          <a:p>
            <a:pPr algn="ctr">
              <a:lnSpc>
                <a:spcPts val="2000"/>
              </a:lnSpc>
            </a:pPr>
            <a:r>
              <a:rPr lang="zh-CN" altLang="en-US" sz="1400" dirty="0">
                <a:cs typeface="+mn-ea"/>
                <a:sym typeface="+mn-lt"/>
              </a:rPr>
              <a:t>项目描述，单击此处添加简短说明。</a:t>
            </a:r>
            <a:endParaRPr lang="zh-CN" altLang="en-US" sz="1400" dirty="0">
              <a:cs typeface="+mn-ea"/>
              <a:sym typeface="+mn-lt"/>
            </a:endParaRPr>
          </a:p>
        </p:txBody>
      </p:sp>
      <p:sp>
        <p:nvSpPr>
          <p:cNvPr id="22" name="文本框 21"/>
          <p:cNvSpPr txBox="1"/>
          <p:nvPr>
            <p:custDataLst>
              <p:tags r:id="rId4"/>
            </p:custDataLst>
          </p:nvPr>
        </p:nvSpPr>
        <p:spPr>
          <a:xfrm>
            <a:off x="6835775" y="4928235"/>
            <a:ext cx="1584325" cy="860425"/>
          </a:xfrm>
          <a:prstGeom prst="rect">
            <a:avLst/>
          </a:prstGeom>
          <a:noFill/>
        </p:spPr>
        <p:txBody>
          <a:bodyPr wrap="square" rtlCol="0">
            <a:spAutoFit/>
          </a:bodyPr>
          <a:p>
            <a:pPr algn="ctr">
              <a:lnSpc>
                <a:spcPts val="2000"/>
              </a:lnSpc>
            </a:pPr>
            <a:r>
              <a:rPr lang="zh-CN" altLang="en-US" sz="1400" dirty="0">
                <a:cs typeface="+mn-ea"/>
                <a:sym typeface="+mn-lt"/>
              </a:rPr>
              <a:t>项目描述，单击此处添加简短说明。</a:t>
            </a:r>
            <a:endParaRPr lang="zh-CN" altLang="en-US" sz="1400" dirty="0">
              <a:cs typeface="+mn-ea"/>
              <a:sym typeface="+mn-lt"/>
            </a:endParaRPr>
          </a:p>
        </p:txBody>
      </p:sp>
      <p:sp>
        <p:nvSpPr>
          <p:cNvPr id="23" name="文本框 22"/>
          <p:cNvSpPr txBox="1"/>
          <p:nvPr>
            <p:custDataLst>
              <p:tags r:id="rId5"/>
            </p:custDataLst>
          </p:nvPr>
        </p:nvSpPr>
        <p:spPr>
          <a:xfrm>
            <a:off x="8841740" y="4924425"/>
            <a:ext cx="1507490" cy="860425"/>
          </a:xfrm>
          <a:prstGeom prst="rect">
            <a:avLst/>
          </a:prstGeom>
          <a:noFill/>
        </p:spPr>
        <p:txBody>
          <a:bodyPr wrap="square" rtlCol="0">
            <a:spAutoFit/>
          </a:bodyPr>
          <a:p>
            <a:pPr algn="ctr">
              <a:lnSpc>
                <a:spcPts val="2000"/>
              </a:lnSpc>
            </a:pPr>
            <a:r>
              <a:rPr lang="zh-CN" altLang="en-US" sz="1400" dirty="0">
                <a:cs typeface="+mn-ea"/>
                <a:sym typeface="+mn-lt"/>
              </a:rPr>
              <a:t>项目描述，单击此处添加简短说明。</a:t>
            </a:r>
            <a:endParaRPr lang="zh-CN" altLang="en-US" sz="1400" dirty="0">
              <a:cs typeface="+mn-ea"/>
              <a:sym typeface="+mn-lt"/>
            </a:endParaRPr>
          </a:p>
        </p:txBody>
      </p:sp>
      <p:sp>
        <p:nvSpPr>
          <p:cNvPr id="24" name="文本框 23"/>
          <p:cNvSpPr txBox="1"/>
          <p:nvPr>
            <p:custDataLst>
              <p:tags r:id="rId6"/>
            </p:custDataLst>
          </p:nvPr>
        </p:nvSpPr>
        <p:spPr>
          <a:xfrm>
            <a:off x="6829665" y="3547543"/>
            <a:ext cx="1452880" cy="398780"/>
          </a:xfrm>
          <a:prstGeom prst="rect">
            <a:avLst/>
          </a:prstGeom>
          <a:noFill/>
        </p:spPr>
        <p:txBody>
          <a:bodyPr wrap="none" rtlCol="0">
            <a:spAutoFit/>
          </a:bodyPr>
          <a:p>
            <a:r>
              <a:rPr lang="zh-CN" altLang="en-US" sz="2000" dirty="0">
                <a:solidFill>
                  <a:schemeClr val="bg1"/>
                </a:solidFill>
                <a:cs typeface="+mn-ea"/>
                <a:sym typeface="+mn-lt"/>
              </a:rPr>
              <a:t>微信</a:t>
            </a:r>
            <a:r>
              <a:rPr lang="zh-CN" altLang="en-US" sz="2000" dirty="0">
                <a:solidFill>
                  <a:schemeClr val="bg1"/>
                </a:solidFill>
                <a:cs typeface="+mn-ea"/>
                <a:sym typeface="+mn-lt"/>
              </a:rPr>
              <a:t>小程序</a:t>
            </a:r>
            <a:endParaRPr lang="zh-CN" altLang="en-US" sz="2000" dirty="0">
              <a:solidFill>
                <a:schemeClr val="bg1"/>
              </a:solidFill>
              <a:cs typeface="+mn-ea"/>
              <a:sym typeface="+mn-lt"/>
            </a:endParaRPr>
          </a:p>
        </p:txBody>
      </p:sp>
      <p:sp>
        <p:nvSpPr>
          <p:cNvPr id="25" name="文本框 24"/>
          <p:cNvSpPr txBox="1"/>
          <p:nvPr>
            <p:custDataLst>
              <p:tags r:id="rId7"/>
            </p:custDataLst>
          </p:nvPr>
        </p:nvSpPr>
        <p:spPr>
          <a:xfrm>
            <a:off x="8651480" y="3547543"/>
            <a:ext cx="1706880" cy="398780"/>
          </a:xfrm>
          <a:prstGeom prst="rect">
            <a:avLst/>
          </a:prstGeom>
          <a:noFill/>
        </p:spPr>
        <p:txBody>
          <a:bodyPr wrap="none" rtlCol="0">
            <a:spAutoFit/>
          </a:bodyPr>
          <a:p>
            <a:r>
              <a:rPr lang="zh-CN" altLang="en-US" sz="2000" dirty="0">
                <a:solidFill>
                  <a:schemeClr val="bg1"/>
                </a:solidFill>
                <a:cs typeface="+mn-ea"/>
                <a:sym typeface="+mn-lt"/>
              </a:rPr>
              <a:t>深度学习</a:t>
            </a:r>
            <a:r>
              <a:rPr lang="zh-CN" altLang="en-US" sz="2000" dirty="0">
                <a:solidFill>
                  <a:schemeClr val="bg1"/>
                </a:solidFill>
                <a:cs typeface="+mn-ea"/>
                <a:sym typeface="+mn-lt"/>
              </a:rPr>
              <a:t>模型</a:t>
            </a:r>
            <a:endParaRPr lang="zh-CN" altLang="en-US" sz="2000" dirty="0">
              <a:solidFill>
                <a:schemeClr val="bg1"/>
              </a:solidFill>
              <a:cs typeface="+mn-ea"/>
              <a:sym typeface="+mn-lt"/>
            </a:endParaRPr>
          </a:p>
        </p:txBody>
      </p:sp>
      <p:sp>
        <p:nvSpPr>
          <p:cNvPr id="27" name="矩形 26"/>
          <p:cNvSpPr/>
          <p:nvPr>
            <p:custDataLst>
              <p:tags r:id="rId8"/>
            </p:custDataLst>
          </p:nvPr>
        </p:nvSpPr>
        <p:spPr>
          <a:xfrm>
            <a:off x="7184893" y="4157876"/>
            <a:ext cx="741680" cy="768350"/>
          </a:xfrm>
          <a:prstGeom prst="rect">
            <a:avLst/>
          </a:prstGeom>
        </p:spPr>
        <p:txBody>
          <a:bodyPr wrap="none">
            <a:spAutoFit/>
          </a:bodyPr>
          <a:p>
            <a:r>
              <a:rPr lang="en-US" altLang="zh-CN" sz="4400" dirty="0">
                <a:solidFill>
                  <a:srgbClr val="5B54B6"/>
                </a:solidFill>
                <a:cs typeface="+mn-ea"/>
                <a:sym typeface="+mn-lt"/>
              </a:rPr>
              <a:t>5%</a:t>
            </a:r>
            <a:endParaRPr lang="en-US" altLang="zh-CN" sz="4400" dirty="0">
              <a:solidFill>
                <a:srgbClr val="5B54B6"/>
              </a:solidFill>
              <a:cs typeface="+mn-ea"/>
              <a:sym typeface="+mn-lt"/>
            </a:endParaRPr>
          </a:p>
        </p:txBody>
      </p:sp>
      <p:sp>
        <p:nvSpPr>
          <p:cNvPr id="28" name="矩形 27"/>
          <p:cNvSpPr/>
          <p:nvPr>
            <p:custDataLst>
              <p:tags r:id="rId9"/>
            </p:custDataLst>
          </p:nvPr>
        </p:nvSpPr>
        <p:spPr>
          <a:xfrm>
            <a:off x="9091798" y="4210581"/>
            <a:ext cx="1021080" cy="768350"/>
          </a:xfrm>
          <a:prstGeom prst="rect">
            <a:avLst/>
          </a:prstGeom>
        </p:spPr>
        <p:txBody>
          <a:bodyPr wrap="none">
            <a:spAutoFit/>
          </a:bodyPr>
          <a:p>
            <a:r>
              <a:rPr lang="en-US" altLang="zh-CN" sz="4400" dirty="0">
                <a:solidFill>
                  <a:srgbClr val="5B54B6"/>
                </a:solidFill>
                <a:cs typeface="+mn-ea"/>
                <a:sym typeface="+mn-lt"/>
              </a:rPr>
              <a:t>20%</a:t>
            </a:r>
            <a:endParaRPr lang="en-US" altLang="zh-CN" sz="4400" dirty="0">
              <a:solidFill>
                <a:srgbClr val="5B54B6"/>
              </a:solidFill>
              <a:cs typeface="+mn-ea"/>
              <a:sym typeface="+mn-lt"/>
            </a:endParaRPr>
          </a:p>
        </p:txBody>
      </p:sp>
    </p:spTree>
    <p:custDataLst>
      <p:tags r:id="rId10"/>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ox(in)">
                                      <p:cBhvr>
                                        <p:cTn id="7" dur="2000"/>
                                        <p:tgtEl>
                                          <p:spTgt spid="6"/>
                                        </p:tgtEl>
                                      </p:cBhvr>
                                    </p:animEffect>
                                  </p:childTnLst>
                                </p:cTn>
                              </p:par>
                              <p:par>
                                <p:cTn id="8" presetID="4" presetClass="entr" presetSubtype="16"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ox(in)">
                                      <p:cBhvr>
                                        <p:cTn id="10" dur="2000"/>
                                        <p:tgtEl>
                                          <p:spTgt spid="7"/>
                                        </p:tgtEl>
                                      </p:cBhvr>
                                    </p:animEffect>
                                  </p:childTnLst>
                                </p:cTn>
                              </p:par>
                              <p:par>
                                <p:cTn id="11" presetID="55"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000" fill="hold"/>
                                        <p:tgtEl>
                                          <p:spTgt spid="3"/>
                                        </p:tgtEl>
                                        <p:attrNameLst>
                                          <p:attrName>ppt_w</p:attrName>
                                        </p:attrNameLst>
                                      </p:cBhvr>
                                      <p:tavLst>
                                        <p:tav tm="0">
                                          <p:val>
                                            <p:strVal val="#ppt_w*0.70"/>
                                          </p:val>
                                        </p:tav>
                                        <p:tav tm="100000">
                                          <p:val>
                                            <p:strVal val="#ppt_w"/>
                                          </p:val>
                                        </p:tav>
                                      </p:tavLst>
                                    </p:anim>
                                    <p:anim calcmode="lin" valueType="num">
                                      <p:cBhvr>
                                        <p:cTn id="14" dur="1000" fill="hold"/>
                                        <p:tgtEl>
                                          <p:spTgt spid="3"/>
                                        </p:tgtEl>
                                        <p:attrNameLst>
                                          <p:attrName>ppt_h</p:attrName>
                                        </p:attrNameLst>
                                      </p:cBhvr>
                                      <p:tavLst>
                                        <p:tav tm="0">
                                          <p:val>
                                            <p:strVal val="#ppt_h"/>
                                          </p:val>
                                        </p:tav>
                                        <p:tav tm="100000">
                                          <p:val>
                                            <p:strVal val="#ppt_h"/>
                                          </p:val>
                                        </p:tav>
                                      </p:tavLst>
                                    </p:anim>
                                    <p:animEffect transition="in" filter="fade">
                                      <p:cBhvr>
                                        <p:cTn id="15" dur="1000"/>
                                        <p:tgtEl>
                                          <p:spTgt spid="3"/>
                                        </p:tgtEl>
                                      </p:cBhvr>
                                    </p:animEffect>
                                  </p:childTnLst>
                                </p:cTn>
                              </p:par>
                              <p:par>
                                <p:cTn id="16" presetID="55" presetClass="entr" presetSubtype="0"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 calcmode="lin" valueType="num">
                                      <p:cBhvr>
                                        <p:cTn id="18" dur="1000" fill="hold"/>
                                        <p:tgtEl>
                                          <p:spTgt spid="36"/>
                                        </p:tgtEl>
                                        <p:attrNameLst>
                                          <p:attrName>ppt_w</p:attrName>
                                        </p:attrNameLst>
                                      </p:cBhvr>
                                      <p:tavLst>
                                        <p:tav tm="0">
                                          <p:val>
                                            <p:strVal val="#ppt_w*0.70"/>
                                          </p:val>
                                        </p:tav>
                                        <p:tav tm="100000">
                                          <p:val>
                                            <p:strVal val="#ppt_w"/>
                                          </p:val>
                                        </p:tav>
                                      </p:tavLst>
                                    </p:anim>
                                    <p:anim calcmode="lin" valueType="num">
                                      <p:cBhvr>
                                        <p:cTn id="19" dur="1000" fill="hold"/>
                                        <p:tgtEl>
                                          <p:spTgt spid="36"/>
                                        </p:tgtEl>
                                        <p:attrNameLst>
                                          <p:attrName>ppt_h</p:attrName>
                                        </p:attrNameLst>
                                      </p:cBhvr>
                                      <p:tavLst>
                                        <p:tav tm="0">
                                          <p:val>
                                            <p:strVal val="#ppt_h"/>
                                          </p:val>
                                        </p:tav>
                                        <p:tav tm="100000">
                                          <p:val>
                                            <p:strVal val="#ppt_h"/>
                                          </p:val>
                                        </p:tav>
                                      </p:tavLst>
                                    </p:anim>
                                    <p:animEffect transition="in" filter="fade">
                                      <p:cBhvr>
                                        <p:cTn id="20" dur="1000"/>
                                        <p:tgtEl>
                                          <p:spTgt spid="36"/>
                                        </p:tgtEl>
                                      </p:cBhvr>
                                    </p:animEffect>
                                  </p:childTnLst>
                                </p:cTn>
                              </p:par>
                              <p:par>
                                <p:cTn id="21" presetID="55"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1000" fill="hold"/>
                                        <p:tgtEl>
                                          <p:spTgt spid="8"/>
                                        </p:tgtEl>
                                        <p:attrNameLst>
                                          <p:attrName>ppt_w</p:attrName>
                                        </p:attrNameLst>
                                      </p:cBhvr>
                                      <p:tavLst>
                                        <p:tav tm="0">
                                          <p:val>
                                            <p:strVal val="#ppt_w*0.70"/>
                                          </p:val>
                                        </p:tav>
                                        <p:tav tm="100000">
                                          <p:val>
                                            <p:strVal val="#ppt_w"/>
                                          </p:val>
                                        </p:tav>
                                      </p:tavLst>
                                    </p:anim>
                                    <p:anim calcmode="lin" valueType="num">
                                      <p:cBhvr>
                                        <p:cTn id="24" dur="1000" fill="hold"/>
                                        <p:tgtEl>
                                          <p:spTgt spid="8"/>
                                        </p:tgtEl>
                                        <p:attrNameLst>
                                          <p:attrName>ppt_h</p:attrName>
                                        </p:attrNameLst>
                                      </p:cBhvr>
                                      <p:tavLst>
                                        <p:tav tm="0">
                                          <p:val>
                                            <p:strVal val="#ppt_h"/>
                                          </p:val>
                                        </p:tav>
                                        <p:tav tm="100000">
                                          <p:val>
                                            <p:strVal val="#ppt_h"/>
                                          </p:val>
                                        </p:tav>
                                      </p:tavLst>
                                    </p:anim>
                                    <p:animEffect transition="in" filter="fade">
                                      <p:cBhvr>
                                        <p:cTn id="25" dur="1000"/>
                                        <p:tgtEl>
                                          <p:spTgt spid="8"/>
                                        </p:tgtEl>
                                      </p:cBhvr>
                                    </p:animEffect>
                                  </p:childTnLst>
                                </p:cTn>
                              </p:par>
                              <p:par>
                                <p:cTn id="26" presetID="55"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p:cTn id="28" dur="1000" fill="hold"/>
                                        <p:tgtEl>
                                          <p:spTgt spid="9"/>
                                        </p:tgtEl>
                                        <p:attrNameLst>
                                          <p:attrName>ppt_w</p:attrName>
                                        </p:attrNameLst>
                                      </p:cBhvr>
                                      <p:tavLst>
                                        <p:tav tm="0">
                                          <p:val>
                                            <p:strVal val="#ppt_w*0.70"/>
                                          </p:val>
                                        </p:tav>
                                        <p:tav tm="100000">
                                          <p:val>
                                            <p:strVal val="#ppt_w"/>
                                          </p:val>
                                        </p:tav>
                                      </p:tavLst>
                                    </p:anim>
                                    <p:anim calcmode="lin" valueType="num">
                                      <p:cBhvr>
                                        <p:cTn id="29" dur="1000" fill="hold"/>
                                        <p:tgtEl>
                                          <p:spTgt spid="9"/>
                                        </p:tgtEl>
                                        <p:attrNameLst>
                                          <p:attrName>ppt_h</p:attrName>
                                        </p:attrNameLst>
                                      </p:cBhvr>
                                      <p:tavLst>
                                        <p:tav tm="0">
                                          <p:val>
                                            <p:strVal val="#ppt_h"/>
                                          </p:val>
                                        </p:tav>
                                        <p:tav tm="100000">
                                          <p:val>
                                            <p:strVal val="#ppt_h"/>
                                          </p:val>
                                        </p:tav>
                                      </p:tavLst>
                                    </p:anim>
                                    <p:animEffect transition="in" filter="fade">
                                      <p:cBhvr>
                                        <p:cTn id="30" dur="1000"/>
                                        <p:tgtEl>
                                          <p:spTgt spid="9"/>
                                        </p:tgtEl>
                                      </p:cBhvr>
                                    </p:animEffect>
                                  </p:childTnLst>
                                </p:cTn>
                              </p:par>
                              <p:par>
                                <p:cTn id="31" presetID="55" presetClass="entr" presetSubtype="0" fill="hold" grpId="0" nodeType="withEffect">
                                  <p:stCondLst>
                                    <p:cond delay="0"/>
                                  </p:stCondLst>
                                  <p:childTnLst>
                                    <p:set>
                                      <p:cBhvr>
                                        <p:cTn id="32" dur="1" fill="hold">
                                          <p:stCondLst>
                                            <p:cond delay="0"/>
                                          </p:stCondLst>
                                        </p:cTn>
                                        <p:tgtEl>
                                          <p:spTgt spid="2"/>
                                        </p:tgtEl>
                                        <p:attrNameLst>
                                          <p:attrName>style.visibility</p:attrName>
                                        </p:attrNameLst>
                                      </p:cBhvr>
                                      <p:to>
                                        <p:strVal val="visible"/>
                                      </p:to>
                                    </p:set>
                                    <p:anim calcmode="lin" valueType="num">
                                      <p:cBhvr>
                                        <p:cTn id="33" dur="1000" fill="hold"/>
                                        <p:tgtEl>
                                          <p:spTgt spid="2"/>
                                        </p:tgtEl>
                                        <p:attrNameLst>
                                          <p:attrName>ppt_w</p:attrName>
                                        </p:attrNameLst>
                                      </p:cBhvr>
                                      <p:tavLst>
                                        <p:tav tm="0">
                                          <p:val>
                                            <p:strVal val="#ppt_w*0.70"/>
                                          </p:val>
                                        </p:tav>
                                        <p:tav tm="100000">
                                          <p:val>
                                            <p:strVal val="#ppt_w"/>
                                          </p:val>
                                        </p:tav>
                                      </p:tavLst>
                                    </p:anim>
                                    <p:anim calcmode="lin" valueType="num">
                                      <p:cBhvr>
                                        <p:cTn id="34" dur="1000" fill="hold"/>
                                        <p:tgtEl>
                                          <p:spTgt spid="2"/>
                                        </p:tgtEl>
                                        <p:attrNameLst>
                                          <p:attrName>ppt_h</p:attrName>
                                        </p:attrNameLst>
                                      </p:cBhvr>
                                      <p:tavLst>
                                        <p:tav tm="0">
                                          <p:val>
                                            <p:strVal val="#ppt_h"/>
                                          </p:val>
                                        </p:tav>
                                        <p:tav tm="100000">
                                          <p:val>
                                            <p:strVal val="#ppt_h"/>
                                          </p:val>
                                        </p:tav>
                                      </p:tavLst>
                                    </p:anim>
                                    <p:animEffect transition="in" filter="fade">
                                      <p:cBhvr>
                                        <p:cTn id="35" dur="1000"/>
                                        <p:tgtEl>
                                          <p:spTgt spid="2"/>
                                        </p:tgtEl>
                                      </p:cBhvr>
                                    </p:animEffect>
                                  </p:childTnLst>
                                </p:cTn>
                              </p:par>
                              <p:par>
                                <p:cTn id="36" presetID="55" presetClass="entr" presetSubtype="0"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p:cTn id="38" dur="1000" fill="hold"/>
                                        <p:tgtEl>
                                          <p:spTgt spid="11"/>
                                        </p:tgtEl>
                                        <p:attrNameLst>
                                          <p:attrName>ppt_w</p:attrName>
                                        </p:attrNameLst>
                                      </p:cBhvr>
                                      <p:tavLst>
                                        <p:tav tm="0">
                                          <p:val>
                                            <p:strVal val="#ppt_w*0.70"/>
                                          </p:val>
                                        </p:tav>
                                        <p:tav tm="100000">
                                          <p:val>
                                            <p:strVal val="#ppt_w"/>
                                          </p:val>
                                        </p:tav>
                                      </p:tavLst>
                                    </p:anim>
                                    <p:anim calcmode="lin" valueType="num">
                                      <p:cBhvr>
                                        <p:cTn id="39" dur="1000" fill="hold"/>
                                        <p:tgtEl>
                                          <p:spTgt spid="11"/>
                                        </p:tgtEl>
                                        <p:attrNameLst>
                                          <p:attrName>ppt_h</p:attrName>
                                        </p:attrNameLst>
                                      </p:cBhvr>
                                      <p:tavLst>
                                        <p:tav tm="0">
                                          <p:val>
                                            <p:strVal val="#ppt_h"/>
                                          </p:val>
                                        </p:tav>
                                        <p:tav tm="100000">
                                          <p:val>
                                            <p:strVal val="#ppt_h"/>
                                          </p:val>
                                        </p:tav>
                                      </p:tavLst>
                                    </p:anim>
                                    <p:animEffect transition="in" filter="fade">
                                      <p:cBhvr>
                                        <p:cTn id="40" dur="1000"/>
                                        <p:tgtEl>
                                          <p:spTgt spid="11"/>
                                        </p:tgtEl>
                                      </p:cBhvr>
                                    </p:animEffect>
                                  </p:childTnLst>
                                </p:cTn>
                              </p:par>
                              <p:par>
                                <p:cTn id="41" presetID="55"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p:cTn id="43" dur="1000" fill="hold"/>
                                        <p:tgtEl>
                                          <p:spTgt spid="12"/>
                                        </p:tgtEl>
                                        <p:attrNameLst>
                                          <p:attrName>ppt_w</p:attrName>
                                        </p:attrNameLst>
                                      </p:cBhvr>
                                      <p:tavLst>
                                        <p:tav tm="0">
                                          <p:val>
                                            <p:strVal val="#ppt_w*0.70"/>
                                          </p:val>
                                        </p:tav>
                                        <p:tav tm="100000">
                                          <p:val>
                                            <p:strVal val="#ppt_w"/>
                                          </p:val>
                                        </p:tav>
                                      </p:tavLst>
                                    </p:anim>
                                    <p:anim calcmode="lin" valueType="num">
                                      <p:cBhvr>
                                        <p:cTn id="44" dur="1000" fill="hold"/>
                                        <p:tgtEl>
                                          <p:spTgt spid="12"/>
                                        </p:tgtEl>
                                        <p:attrNameLst>
                                          <p:attrName>ppt_h</p:attrName>
                                        </p:attrNameLst>
                                      </p:cBhvr>
                                      <p:tavLst>
                                        <p:tav tm="0">
                                          <p:val>
                                            <p:strVal val="#ppt_h"/>
                                          </p:val>
                                        </p:tav>
                                        <p:tav tm="100000">
                                          <p:val>
                                            <p:strVal val="#ppt_h"/>
                                          </p:val>
                                        </p:tav>
                                      </p:tavLst>
                                    </p:anim>
                                    <p:animEffect transition="in" filter="fade">
                                      <p:cBhvr>
                                        <p:cTn id="45" dur="1000"/>
                                        <p:tgtEl>
                                          <p:spTgt spid="12"/>
                                        </p:tgtEl>
                                      </p:cBhvr>
                                    </p:animEffect>
                                  </p:childTnLst>
                                </p:cTn>
                              </p:par>
                              <p:par>
                                <p:cTn id="46" presetID="55" presetClass="entr" presetSubtype="0" fill="hold" grpId="0" nodeType="withEffect">
                                  <p:stCondLst>
                                    <p:cond delay="0"/>
                                  </p:stCondLst>
                                  <p:childTnLst>
                                    <p:set>
                                      <p:cBhvr>
                                        <p:cTn id="47" dur="1" fill="hold">
                                          <p:stCondLst>
                                            <p:cond delay="0"/>
                                          </p:stCondLst>
                                        </p:cTn>
                                        <p:tgtEl>
                                          <p:spTgt spid="13"/>
                                        </p:tgtEl>
                                        <p:attrNameLst>
                                          <p:attrName>style.visibility</p:attrName>
                                        </p:attrNameLst>
                                      </p:cBhvr>
                                      <p:to>
                                        <p:strVal val="visible"/>
                                      </p:to>
                                    </p:set>
                                    <p:anim calcmode="lin" valueType="num">
                                      <p:cBhvr>
                                        <p:cTn id="48" dur="1000" fill="hold"/>
                                        <p:tgtEl>
                                          <p:spTgt spid="13"/>
                                        </p:tgtEl>
                                        <p:attrNameLst>
                                          <p:attrName>ppt_w</p:attrName>
                                        </p:attrNameLst>
                                      </p:cBhvr>
                                      <p:tavLst>
                                        <p:tav tm="0">
                                          <p:val>
                                            <p:strVal val="#ppt_w*0.70"/>
                                          </p:val>
                                        </p:tav>
                                        <p:tav tm="100000">
                                          <p:val>
                                            <p:strVal val="#ppt_w"/>
                                          </p:val>
                                        </p:tav>
                                      </p:tavLst>
                                    </p:anim>
                                    <p:anim calcmode="lin" valueType="num">
                                      <p:cBhvr>
                                        <p:cTn id="49" dur="1000" fill="hold"/>
                                        <p:tgtEl>
                                          <p:spTgt spid="13"/>
                                        </p:tgtEl>
                                        <p:attrNameLst>
                                          <p:attrName>ppt_h</p:attrName>
                                        </p:attrNameLst>
                                      </p:cBhvr>
                                      <p:tavLst>
                                        <p:tav tm="0">
                                          <p:val>
                                            <p:strVal val="#ppt_h"/>
                                          </p:val>
                                        </p:tav>
                                        <p:tav tm="100000">
                                          <p:val>
                                            <p:strVal val="#ppt_h"/>
                                          </p:val>
                                        </p:tav>
                                      </p:tavLst>
                                    </p:anim>
                                    <p:animEffect transition="in" filter="fade">
                                      <p:cBhvr>
                                        <p:cTn id="50" dur="1000"/>
                                        <p:tgtEl>
                                          <p:spTgt spid="13"/>
                                        </p:tgtEl>
                                      </p:cBhvr>
                                    </p:animEffect>
                                  </p:childTnLst>
                                </p:cTn>
                              </p:par>
                              <p:par>
                                <p:cTn id="51" presetID="55" presetClass="entr" presetSubtype="0"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p:cTn id="53" dur="1000" fill="hold"/>
                                        <p:tgtEl>
                                          <p:spTgt spid="14"/>
                                        </p:tgtEl>
                                        <p:attrNameLst>
                                          <p:attrName>ppt_w</p:attrName>
                                        </p:attrNameLst>
                                      </p:cBhvr>
                                      <p:tavLst>
                                        <p:tav tm="0">
                                          <p:val>
                                            <p:strVal val="#ppt_w*0.70"/>
                                          </p:val>
                                        </p:tav>
                                        <p:tav tm="100000">
                                          <p:val>
                                            <p:strVal val="#ppt_w"/>
                                          </p:val>
                                        </p:tav>
                                      </p:tavLst>
                                    </p:anim>
                                    <p:anim calcmode="lin" valueType="num">
                                      <p:cBhvr>
                                        <p:cTn id="54" dur="1000" fill="hold"/>
                                        <p:tgtEl>
                                          <p:spTgt spid="14"/>
                                        </p:tgtEl>
                                        <p:attrNameLst>
                                          <p:attrName>ppt_h</p:attrName>
                                        </p:attrNameLst>
                                      </p:cBhvr>
                                      <p:tavLst>
                                        <p:tav tm="0">
                                          <p:val>
                                            <p:strVal val="#ppt_h"/>
                                          </p:val>
                                        </p:tav>
                                        <p:tav tm="100000">
                                          <p:val>
                                            <p:strVal val="#ppt_h"/>
                                          </p:val>
                                        </p:tav>
                                      </p:tavLst>
                                    </p:anim>
                                    <p:animEffect transition="in" filter="fade">
                                      <p:cBhvr>
                                        <p:cTn id="55" dur="1000"/>
                                        <p:tgtEl>
                                          <p:spTgt spid="14"/>
                                        </p:tgtEl>
                                      </p:cBhvr>
                                    </p:animEffect>
                                  </p:childTnLst>
                                </p:cTn>
                              </p:par>
                              <p:par>
                                <p:cTn id="56" presetID="55" presetClass="entr" presetSubtype="0" fill="hold" grpId="0" nodeType="withEffect">
                                  <p:stCondLst>
                                    <p:cond delay="0"/>
                                  </p:stCondLst>
                                  <p:childTnLst>
                                    <p:set>
                                      <p:cBhvr>
                                        <p:cTn id="57" dur="1" fill="hold">
                                          <p:stCondLst>
                                            <p:cond delay="0"/>
                                          </p:stCondLst>
                                        </p:cTn>
                                        <p:tgtEl>
                                          <p:spTgt spid="15"/>
                                        </p:tgtEl>
                                        <p:attrNameLst>
                                          <p:attrName>style.visibility</p:attrName>
                                        </p:attrNameLst>
                                      </p:cBhvr>
                                      <p:to>
                                        <p:strVal val="visible"/>
                                      </p:to>
                                    </p:set>
                                    <p:anim calcmode="lin" valueType="num">
                                      <p:cBhvr>
                                        <p:cTn id="58" dur="1000" fill="hold"/>
                                        <p:tgtEl>
                                          <p:spTgt spid="15"/>
                                        </p:tgtEl>
                                        <p:attrNameLst>
                                          <p:attrName>ppt_w</p:attrName>
                                        </p:attrNameLst>
                                      </p:cBhvr>
                                      <p:tavLst>
                                        <p:tav tm="0">
                                          <p:val>
                                            <p:strVal val="#ppt_w*0.70"/>
                                          </p:val>
                                        </p:tav>
                                        <p:tav tm="100000">
                                          <p:val>
                                            <p:strVal val="#ppt_w"/>
                                          </p:val>
                                        </p:tav>
                                      </p:tavLst>
                                    </p:anim>
                                    <p:anim calcmode="lin" valueType="num">
                                      <p:cBhvr>
                                        <p:cTn id="59" dur="1000" fill="hold"/>
                                        <p:tgtEl>
                                          <p:spTgt spid="15"/>
                                        </p:tgtEl>
                                        <p:attrNameLst>
                                          <p:attrName>ppt_h</p:attrName>
                                        </p:attrNameLst>
                                      </p:cBhvr>
                                      <p:tavLst>
                                        <p:tav tm="0">
                                          <p:val>
                                            <p:strVal val="#ppt_h"/>
                                          </p:val>
                                        </p:tav>
                                        <p:tav tm="100000">
                                          <p:val>
                                            <p:strVal val="#ppt_h"/>
                                          </p:val>
                                        </p:tav>
                                      </p:tavLst>
                                    </p:anim>
                                    <p:animEffect transition="in" filter="fade">
                                      <p:cBhvr>
                                        <p:cTn id="60" dur="1000"/>
                                        <p:tgtEl>
                                          <p:spTgt spid="15"/>
                                        </p:tgtEl>
                                      </p:cBhvr>
                                    </p:animEffect>
                                  </p:childTnLst>
                                </p:cTn>
                              </p:par>
                              <p:par>
                                <p:cTn id="61" presetID="55" presetClass="entr" presetSubtype="0"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1000" fill="hold"/>
                                        <p:tgtEl>
                                          <p:spTgt spid="16"/>
                                        </p:tgtEl>
                                        <p:attrNameLst>
                                          <p:attrName>ppt_w</p:attrName>
                                        </p:attrNameLst>
                                      </p:cBhvr>
                                      <p:tavLst>
                                        <p:tav tm="0">
                                          <p:val>
                                            <p:strVal val="#ppt_w*0.70"/>
                                          </p:val>
                                        </p:tav>
                                        <p:tav tm="100000">
                                          <p:val>
                                            <p:strVal val="#ppt_w"/>
                                          </p:val>
                                        </p:tav>
                                      </p:tavLst>
                                    </p:anim>
                                    <p:anim calcmode="lin" valueType="num">
                                      <p:cBhvr>
                                        <p:cTn id="64" dur="1000" fill="hold"/>
                                        <p:tgtEl>
                                          <p:spTgt spid="16"/>
                                        </p:tgtEl>
                                        <p:attrNameLst>
                                          <p:attrName>ppt_h</p:attrName>
                                        </p:attrNameLst>
                                      </p:cBhvr>
                                      <p:tavLst>
                                        <p:tav tm="0">
                                          <p:val>
                                            <p:strVal val="#ppt_h"/>
                                          </p:val>
                                        </p:tav>
                                        <p:tav tm="100000">
                                          <p:val>
                                            <p:strVal val="#ppt_h"/>
                                          </p:val>
                                        </p:tav>
                                      </p:tavLst>
                                    </p:anim>
                                    <p:animEffect transition="in" filter="fade">
                                      <p:cBhvr>
                                        <p:cTn id="65" dur="1000"/>
                                        <p:tgtEl>
                                          <p:spTgt spid="16"/>
                                        </p:tgtEl>
                                      </p:cBhvr>
                                    </p:animEffect>
                                  </p:childTnLst>
                                </p:cTn>
                              </p:par>
                              <p:par>
                                <p:cTn id="66" presetID="55" presetClass="entr" presetSubtype="0" fill="hold" grpId="0" nodeType="withEffect">
                                  <p:stCondLst>
                                    <p:cond delay="0"/>
                                  </p:stCondLst>
                                  <p:childTnLst>
                                    <p:set>
                                      <p:cBhvr>
                                        <p:cTn id="67" dur="1" fill="hold">
                                          <p:stCondLst>
                                            <p:cond delay="0"/>
                                          </p:stCondLst>
                                        </p:cTn>
                                        <p:tgtEl>
                                          <p:spTgt spid="17"/>
                                        </p:tgtEl>
                                        <p:attrNameLst>
                                          <p:attrName>style.visibility</p:attrName>
                                        </p:attrNameLst>
                                      </p:cBhvr>
                                      <p:to>
                                        <p:strVal val="visible"/>
                                      </p:to>
                                    </p:set>
                                    <p:anim calcmode="lin" valueType="num">
                                      <p:cBhvr>
                                        <p:cTn id="68" dur="1000" fill="hold"/>
                                        <p:tgtEl>
                                          <p:spTgt spid="17"/>
                                        </p:tgtEl>
                                        <p:attrNameLst>
                                          <p:attrName>ppt_w</p:attrName>
                                        </p:attrNameLst>
                                      </p:cBhvr>
                                      <p:tavLst>
                                        <p:tav tm="0">
                                          <p:val>
                                            <p:strVal val="#ppt_w*0.70"/>
                                          </p:val>
                                        </p:tav>
                                        <p:tav tm="100000">
                                          <p:val>
                                            <p:strVal val="#ppt_w"/>
                                          </p:val>
                                        </p:tav>
                                      </p:tavLst>
                                    </p:anim>
                                    <p:anim calcmode="lin" valueType="num">
                                      <p:cBhvr>
                                        <p:cTn id="69" dur="1000" fill="hold"/>
                                        <p:tgtEl>
                                          <p:spTgt spid="17"/>
                                        </p:tgtEl>
                                        <p:attrNameLst>
                                          <p:attrName>ppt_h</p:attrName>
                                        </p:attrNameLst>
                                      </p:cBhvr>
                                      <p:tavLst>
                                        <p:tav tm="0">
                                          <p:val>
                                            <p:strVal val="#ppt_h"/>
                                          </p:val>
                                        </p:tav>
                                        <p:tav tm="100000">
                                          <p:val>
                                            <p:strVal val="#ppt_h"/>
                                          </p:val>
                                        </p:tav>
                                      </p:tavLst>
                                    </p:anim>
                                    <p:animEffect transition="in" filter="fade">
                                      <p:cBhvr>
                                        <p:cTn id="70" dur="1000"/>
                                        <p:tgtEl>
                                          <p:spTgt spid="17"/>
                                        </p:tgtEl>
                                      </p:cBhvr>
                                    </p:animEffect>
                                  </p:childTnLst>
                                </p:cTn>
                              </p:par>
                              <p:par>
                                <p:cTn id="71" presetID="55" presetClass="entr" presetSubtype="0" fill="hold" grpId="0" nodeType="withEffect">
                                  <p:stCondLst>
                                    <p:cond delay="0"/>
                                  </p:stCondLst>
                                  <p:childTnLst>
                                    <p:set>
                                      <p:cBhvr>
                                        <p:cTn id="72" dur="1" fill="hold">
                                          <p:stCondLst>
                                            <p:cond delay="0"/>
                                          </p:stCondLst>
                                        </p:cTn>
                                        <p:tgtEl>
                                          <p:spTgt spid="18"/>
                                        </p:tgtEl>
                                        <p:attrNameLst>
                                          <p:attrName>style.visibility</p:attrName>
                                        </p:attrNameLst>
                                      </p:cBhvr>
                                      <p:to>
                                        <p:strVal val="visible"/>
                                      </p:to>
                                    </p:set>
                                    <p:anim calcmode="lin" valueType="num">
                                      <p:cBhvr>
                                        <p:cTn id="73" dur="1000" fill="hold"/>
                                        <p:tgtEl>
                                          <p:spTgt spid="18"/>
                                        </p:tgtEl>
                                        <p:attrNameLst>
                                          <p:attrName>ppt_w</p:attrName>
                                        </p:attrNameLst>
                                      </p:cBhvr>
                                      <p:tavLst>
                                        <p:tav tm="0">
                                          <p:val>
                                            <p:strVal val="#ppt_w*0.70"/>
                                          </p:val>
                                        </p:tav>
                                        <p:tav tm="100000">
                                          <p:val>
                                            <p:strVal val="#ppt_w"/>
                                          </p:val>
                                        </p:tav>
                                      </p:tavLst>
                                    </p:anim>
                                    <p:anim calcmode="lin" valueType="num">
                                      <p:cBhvr>
                                        <p:cTn id="74" dur="1000" fill="hold"/>
                                        <p:tgtEl>
                                          <p:spTgt spid="18"/>
                                        </p:tgtEl>
                                        <p:attrNameLst>
                                          <p:attrName>ppt_h</p:attrName>
                                        </p:attrNameLst>
                                      </p:cBhvr>
                                      <p:tavLst>
                                        <p:tav tm="0">
                                          <p:val>
                                            <p:strVal val="#ppt_h"/>
                                          </p:val>
                                        </p:tav>
                                        <p:tav tm="100000">
                                          <p:val>
                                            <p:strVal val="#ppt_h"/>
                                          </p:val>
                                        </p:tav>
                                      </p:tavLst>
                                    </p:anim>
                                    <p:animEffect transition="in" filter="fade">
                                      <p:cBhvr>
                                        <p:cTn id="75" dur="1000"/>
                                        <p:tgtEl>
                                          <p:spTgt spid="18"/>
                                        </p:tgtEl>
                                      </p:cBhvr>
                                    </p:animEffect>
                                  </p:childTnLst>
                                </p:cTn>
                              </p:par>
                              <p:par>
                                <p:cTn id="76" presetID="55" presetClass="entr" presetSubtype="0" fill="hold" grpId="0" nodeType="withEffect">
                                  <p:stCondLst>
                                    <p:cond delay="0"/>
                                  </p:stCondLst>
                                  <p:childTnLst>
                                    <p:set>
                                      <p:cBhvr>
                                        <p:cTn id="77" dur="1" fill="hold">
                                          <p:stCondLst>
                                            <p:cond delay="0"/>
                                          </p:stCondLst>
                                        </p:cTn>
                                        <p:tgtEl>
                                          <p:spTgt spid="19"/>
                                        </p:tgtEl>
                                        <p:attrNameLst>
                                          <p:attrName>style.visibility</p:attrName>
                                        </p:attrNameLst>
                                      </p:cBhvr>
                                      <p:to>
                                        <p:strVal val="visible"/>
                                      </p:to>
                                    </p:set>
                                    <p:anim calcmode="lin" valueType="num">
                                      <p:cBhvr>
                                        <p:cTn id="78" dur="1000" fill="hold"/>
                                        <p:tgtEl>
                                          <p:spTgt spid="19"/>
                                        </p:tgtEl>
                                        <p:attrNameLst>
                                          <p:attrName>ppt_w</p:attrName>
                                        </p:attrNameLst>
                                      </p:cBhvr>
                                      <p:tavLst>
                                        <p:tav tm="0">
                                          <p:val>
                                            <p:strVal val="#ppt_w*0.70"/>
                                          </p:val>
                                        </p:tav>
                                        <p:tav tm="100000">
                                          <p:val>
                                            <p:strVal val="#ppt_w"/>
                                          </p:val>
                                        </p:tav>
                                      </p:tavLst>
                                    </p:anim>
                                    <p:anim calcmode="lin" valueType="num">
                                      <p:cBhvr>
                                        <p:cTn id="79" dur="1000" fill="hold"/>
                                        <p:tgtEl>
                                          <p:spTgt spid="19"/>
                                        </p:tgtEl>
                                        <p:attrNameLst>
                                          <p:attrName>ppt_h</p:attrName>
                                        </p:attrNameLst>
                                      </p:cBhvr>
                                      <p:tavLst>
                                        <p:tav tm="0">
                                          <p:val>
                                            <p:strVal val="#ppt_h"/>
                                          </p:val>
                                        </p:tav>
                                        <p:tav tm="100000">
                                          <p:val>
                                            <p:strVal val="#ppt_h"/>
                                          </p:val>
                                        </p:tav>
                                      </p:tavLst>
                                    </p:anim>
                                    <p:animEffect transition="in" filter="fade">
                                      <p:cBhvr>
                                        <p:cTn id="80" dur="1000"/>
                                        <p:tgtEl>
                                          <p:spTgt spid="19"/>
                                        </p:tgtEl>
                                      </p:cBhvr>
                                    </p:animEffect>
                                  </p:childTnLst>
                                </p:cTn>
                              </p:par>
                              <p:par>
                                <p:cTn id="81" presetID="55"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anim calcmode="lin" valueType="num">
                                      <p:cBhvr>
                                        <p:cTn id="83" dur="1000" fill="hold"/>
                                        <p:tgtEl>
                                          <p:spTgt spid="20"/>
                                        </p:tgtEl>
                                        <p:attrNameLst>
                                          <p:attrName>ppt_w</p:attrName>
                                        </p:attrNameLst>
                                      </p:cBhvr>
                                      <p:tavLst>
                                        <p:tav tm="0">
                                          <p:val>
                                            <p:strVal val="#ppt_w*0.70"/>
                                          </p:val>
                                        </p:tav>
                                        <p:tav tm="100000">
                                          <p:val>
                                            <p:strVal val="#ppt_w"/>
                                          </p:val>
                                        </p:tav>
                                      </p:tavLst>
                                    </p:anim>
                                    <p:anim calcmode="lin" valueType="num">
                                      <p:cBhvr>
                                        <p:cTn id="84" dur="1000" fill="hold"/>
                                        <p:tgtEl>
                                          <p:spTgt spid="20"/>
                                        </p:tgtEl>
                                        <p:attrNameLst>
                                          <p:attrName>ppt_h</p:attrName>
                                        </p:attrNameLst>
                                      </p:cBhvr>
                                      <p:tavLst>
                                        <p:tav tm="0">
                                          <p:val>
                                            <p:strVal val="#ppt_h"/>
                                          </p:val>
                                        </p:tav>
                                        <p:tav tm="100000">
                                          <p:val>
                                            <p:strVal val="#ppt_h"/>
                                          </p:val>
                                        </p:tav>
                                      </p:tavLst>
                                    </p:anim>
                                    <p:animEffect transition="in" filter="fade">
                                      <p:cBhvr>
                                        <p:cTn id="85" dur="1000"/>
                                        <p:tgtEl>
                                          <p:spTgt spid="20"/>
                                        </p:tgtEl>
                                      </p:cBhvr>
                                    </p:animEffect>
                                  </p:childTnLst>
                                </p:cTn>
                              </p:par>
                              <p:par>
                                <p:cTn id="86" presetID="55" presetClass="entr" presetSubtype="0" fill="hold" grpId="0" nodeType="withEffect">
                                  <p:stCondLst>
                                    <p:cond delay="0"/>
                                  </p:stCondLst>
                                  <p:childTnLst>
                                    <p:set>
                                      <p:cBhvr>
                                        <p:cTn id="87" dur="1" fill="hold">
                                          <p:stCondLst>
                                            <p:cond delay="0"/>
                                          </p:stCondLst>
                                        </p:cTn>
                                        <p:tgtEl>
                                          <p:spTgt spid="21"/>
                                        </p:tgtEl>
                                        <p:attrNameLst>
                                          <p:attrName>style.visibility</p:attrName>
                                        </p:attrNameLst>
                                      </p:cBhvr>
                                      <p:to>
                                        <p:strVal val="visible"/>
                                      </p:to>
                                    </p:set>
                                    <p:anim calcmode="lin" valueType="num">
                                      <p:cBhvr>
                                        <p:cTn id="88" dur="1000" fill="hold"/>
                                        <p:tgtEl>
                                          <p:spTgt spid="21"/>
                                        </p:tgtEl>
                                        <p:attrNameLst>
                                          <p:attrName>ppt_w</p:attrName>
                                        </p:attrNameLst>
                                      </p:cBhvr>
                                      <p:tavLst>
                                        <p:tav tm="0">
                                          <p:val>
                                            <p:strVal val="#ppt_w*0.70"/>
                                          </p:val>
                                        </p:tav>
                                        <p:tav tm="100000">
                                          <p:val>
                                            <p:strVal val="#ppt_w"/>
                                          </p:val>
                                        </p:tav>
                                      </p:tavLst>
                                    </p:anim>
                                    <p:anim calcmode="lin" valueType="num">
                                      <p:cBhvr>
                                        <p:cTn id="89" dur="1000" fill="hold"/>
                                        <p:tgtEl>
                                          <p:spTgt spid="21"/>
                                        </p:tgtEl>
                                        <p:attrNameLst>
                                          <p:attrName>ppt_h</p:attrName>
                                        </p:attrNameLst>
                                      </p:cBhvr>
                                      <p:tavLst>
                                        <p:tav tm="0">
                                          <p:val>
                                            <p:strVal val="#ppt_h"/>
                                          </p:val>
                                        </p:tav>
                                        <p:tav tm="100000">
                                          <p:val>
                                            <p:strVal val="#ppt_h"/>
                                          </p:val>
                                        </p:tav>
                                      </p:tavLst>
                                    </p:anim>
                                    <p:animEffect transition="in" filter="fade">
                                      <p:cBhvr>
                                        <p:cTn id="90" dur="1000"/>
                                        <p:tgtEl>
                                          <p:spTgt spid="21"/>
                                        </p:tgtEl>
                                      </p:cBhvr>
                                    </p:animEffect>
                                  </p:childTnLst>
                                </p:cTn>
                              </p:par>
                              <p:par>
                                <p:cTn id="91" presetID="55" presetClass="entr" presetSubtype="0" fill="hold" grpId="0" nodeType="withEffect">
                                  <p:stCondLst>
                                    <p:cond delay="0"/>
                                  </p:stCondLst>
                                  <p:childTnLst>
                                    <p:set>
                                      <p:cBhvr>
                                        <p:cTn id="92" dur="1" fill="hold">
                                          <p:stCondLst>
                                            <p:cond delay="0"/>
                                          </p:stCondLst>
                                        </p:cTn>
                                        <p:tgtEl>
                                          <p:spTgt spid="22"/>
                                        </p:tgtEl>
                                        <p:attrNameLst>
                                          <p:attrName>style.visibility</p:attrName>
                                        </p:attrNameLst>
                                      </p:cBhvr>
                                      <p:to>
                                        <p:strVal val="visible"/>
                                      </p:to>
                                    </p:set>
                                    <p:anim calcmode="lin" valueType="num">
                                      <p:cBhvr>
                                        <p:cTn id="93" dur="1000" fill="hold"/>
                                        <p:tgtEl>
                                          <p:spTgt spid="22"/>
                                        </p:tgtEl>
                                        <p:attrNameLst>
                                          <p:attrName>ppt_w</p:attrName>
                                        </p:attrNameLst>
                                      </p:cBhvr>
                                      <p:tavLst>
                                        <p:tav tm="0">
                                          <p:val>
                                            <p:strVal val="#ppt_w*0.70"/>
                                          </p:val>
                                        </p:tav>
                                        <p:tav tm="100000">
                                          <p:val>
                                            <p:strVal val="#ppt_w"/>
                                          </p:val>
                                        </p:tav>
                                      </p:tavLst>
                                    </p:anim>
                                    <p:anim calcmode="lin" valueType="num">
                                      <p:cBhvr>
                                        <p:cTn id="94" dur="1000" fill="hold"/>
                                        <p:tgtEl>
                                          <p:spTgt spid="22"/>
                                        </p:tgtEl>
                                        <p:attrNameLst>
                                          <p:attrName>ppt_h</p:attrName>
                                        </p:attrNameLst>
                                      </p:cBhvr>
                                      <p:tavLst>
                                        <p:tav tm="0">
                                          <p:val>
                                            <p:strVal val="#ppt_h"/>
                                          </p:val>
                                        </p:tav>
                                        <p:tav tm="100000">
                                          <p:val>
                                            <p:strVal val="#ppt_h"/>
                                          </p:val>
                                        </p:tav>
                                      </p:tavLst>
                                    </p:anim>
                                    <p:animEffect transition="in" filter="fade">
                                      <p:cBhvr>
                                        <p:cTn id="95" dur="1000"/>
                                        <p:tgtEl>
                                          <p:spTgt spid="22"/>
                                        </p:tgtEl>
                                      </p:cBhvr>
                                    </p:animEffect>
                                  </p:childTnLst>
                                </p:cTn>
                              </p:par>
                              <p:par>
                                <p:cTn id="96" presetID="55" presetClass="entr" presetSubtype="0" fill="hold" grpId="0" nodeType="withEffect">
                                  <p:stCondLst>
                                    <p:cond delay="0"/>
                                  </p:stCondLst>
                                  <p:childTnLst>
                                    <p:set>
                                      <p:cBhvr>
                                        <p:cTn id="97" dur="1" fill="hold">
                                          <p:stCondLst>
                                            <p:cond delay="0"/>
                                          </p:stCondLst>
                                        </p:cTn>
                                        <p:tgtEl>
                                          <p:spTgt spid="23"/>
                                        </p:tgtEl>
                                        <p:attrNameLst>
                                          <p:attrName>style.visibility</p:attrName>
                                        </p:attrNameLst>
                                      </p:cBhvr>
                                      <p:to>
                                        <p:strVal val="visible"/>
                                      </p:to>
                                    </p:set>
                                    <p:anim calcmode="lin" valueType="num">
                                      <p:cBhvr>
                                        <p:cTn id="98" dur="1000" fill="hold"/>
                                        <p:tgtEl>
                                          <p:spTgt spid="23"/>
                                        </p:tgtEl>
                                        <p:attrNameLst>
                                          <p:attrName>ppt_w</p:attrName>
                                        </p:attrNameLst>
                                      </p:cBhvr>
                                      <p:tavLst>
                                        <p:tav tm="0">
                                          <p:val>
                                            <p:strVal val="#ppt_w*0.70"/>
                                          </p:val>
                                        </p:tav>
                                        <p:tav tm="100000">
                                          <p:val>
                                            <p:strVal val="#ppt_w"/>
                                          </p:val>
                                        </p:tav>
                                      </p:tavLst>
                                    </p:anim>
                                    <p:anim calcmode="lin" valueType="num">
                                      <p:cBhvr>
                                        <p:cTn id="99" dur="1000" fill="hold"/>
                                        <p:tgtEl>
                                          <p:spTgt spid="23"/>
                                        </p:tgtEl>
                                        <p:attrNameLst>
                                          <p:attrName>ppt_h</p:attrName>
                                        </p:attrNameLst>
                                      </p:cBhvr>
                                      <p:tavLst>
                                        <p:tav tm="0">
                                          <p:val>
                                            <p:strVal val="#ppt_h"/>
                                          </p:val>
                                        </p:tav>
                                        <p:tav tm="100000">
                                          <p:val>
                                            <p:strVal val="#ppt_h"/>
                                          </p:val>
                                        </p:tav>
                                      </p:tavLst>
                                    </p:anim>
                                    <p:animEffect transition="in" filter="fade">
                                      <p:cBhvr>
                                        <p:cTn id="100" dur="1000"/>
                                        <p:tgtEl>
                                          <p:spTgt spid="23"/>
                                        </p:tgtEl>
                                      </p:cBhvr>
                                    </p:animEffect>
                                  </p:childTnLst>
                                </p:cTn>
                              </p:par>
                              <p:par>
                                <p:cTn id="101" presetID="55" presetClass="entr" presetSubtype="0" fill="hold" grpId="0" nodeType="withEffect">
                                  <p:stCondLst>
                                    <p:cond delay="0"/>
                                  </p:stCondLst>
                                  <p:childTnLst>
                                    <p:set>
                                      <p:cBhvr>
                                        <p:cTn id="102" dur="1" fill="hold">
                                          <p:stCondLst>
                                            <p:cond delay="0"/>
                                          </p:stCondLst>
                                        </p:cTn>
                                        <p:tgtEl>
                                          <p:spTgt spid="24"/>
                                        </p:tgtEl>
                                        <p:attrNameLst>
                                          <p:attrName>style.visibility</p:attrName>
                                        </p:attrNameLst>
                                      </p:cBhvr>
                                      <p:to>
                                        <p:strVal val="visible"/>
                                      </p:to>
                                    </p:set>
                                    <p:anim calcmode="lin" valueType="num">
                                      <p:cBhvr>
                                        <p:cTn id="103" dur="1000" fill="hold"/>
                                        <p:tgtEl>
                                          <p:spTgt spid="24"/>
                                        </p:tgtEl>
                                        <p:attrNameLst>
                                          <p:attrName>ppt_w</p:attrName>
                                        </p:attrNameLst>
                                      </p:cBhvr>
                                      <p:tavLst>
                                        <p:tav tm="0">
                                          <p:val>
                                            <p:strVal val="#ppt_w*0.70"/>
                                          </p:val>
                                        </p:tav>
                                        <p:tav tm="100000">
                                          <p:val>
                                            <p:strVal val="#ppt_w"/>
                                          </p:val>
                                        </p:tav>
                                      </p:tavLst>
                                    </p:anim>
                                    <p:anim calcmode="lin" valueType="num">
                                      <p:cBhvr>
                                        <p:cTn id="104" dur="1000" fill="hold"/>
                                        <p:tgtEl>
                                          <p:spTgt spid="24"/>
                                        </p:tgtEl>
                                        <p:attrNameLst>
                                          <p:attrName>ppt_h</p:attrName>
                                        </p:attrNameLst>
                                      </p:cBhvr>
                                      <p:tavLst>
                                        <p:tav tm="0">
                                          <p:val>
                                            <p:strVal val="#ppt_h"/>
                                          </p:val>
                                        </p:tav>
                                        <p:tav tm="100000">
                                          <p:val>
                                            <p:strVal val="#ppt_h"/>
                                          </p:val>
                                        </p:tav>
                                      </p:tavLst>
                                    </p:anim>
                                    <p:animEffect transition="in" filter="fade">
                                      <p:cBhvr>
                                        <p:cTn id="105" dur="1000"/>
                                        <p:tgtEl>
                                          <p:spTgt spid="24"/>
                                        </p:tgtEl>
                                      </p:cBhvr>
                                    </p:animEffect>
                                  </p:childTnLst>
                                </p:cTn>
                              </p:par>
                              <p:par>
                                <p:cTn id="106" presetID="55" presetClass="entr" presetSubtype="0" fill="hold" grpId="0" nodeType="withEffect">
                                  <p:stCondLst>
                                    <p:cond delay="0"/>
                                  </p:stCondLst>
                                  <p:childTnLst>
                                    <p:set>
                                      <p:cBhvr>
                                        <p:cTn id="107" dur="1" fill="hold">
                                          <p:stCondLst>
                                            <p:cond delay="0"/>
                                          </p:stCondLst>
                                        </p:cTn>
                                        <p:tgtEl>
                                          <p:spTgt spid="25"/>
                                        </p:tgtEl>
                                        <p:attrNameLst>
                                          <p:attrName>style.visibility</p:attrName>
                                        </p:attrNameLst>
                                      </p:cBhvr>
                                      <p:to>
                                        <p:strVal val="visible"/>
                                      </p:to>
                                    </p:set>
                                    <p:anim calcmode="lin" valueType="num">
                                      <p:cBhvr>
                                        <p:cTn id="108" dur="1000" fill="hold"/>
                                        <p:tgtEl>
                                          <p:spTgt spid="25"/>
                                        </p:tgtEl>
                                        <p:attrNameLst>
                                          <p:attrName>ppt_w</p:attrName>
                                        </p:attrNameLst>
                                      </p:cBhvr>
                                      <p:tavLst>
                                        <p:tav tm="0">
                                          <p:val>
                                            <p:strVal val="#ppt_w*0.70"/>
                                          </p:val>
                                        </p:tav>
                                        <p:tav tm="100000">
                                          <p:val>
                                            <p:strVal val="#ppt_w"/>
                                          </p:val>
                                        </p:tav>
                                      </p:tavLst>
                                    </p:anim>
                                    <p:anim calcmode="lin" valueType="num">
                                      <p:cBhvr>
                                        <p:cTn id="109" dur="1000" fill="hold"/>
                                        <p:tgtEl>
                                          <p:spTgt spid="25"/>
                                        </p:tgtEl>
                                        <p:attrNameLst>
                                          <p:attrName>ppt_h</p:attrName>
                                        </p:attrNameLst>
                                      </p:cBhvr>
                                      <p:tavLst>
                                        <p:tav tm="0">
                                          <p:val>
                                            <p:strVal val="#ppt_h"/>
                                          </p:val>
                                        </p:tav>
                                        <p:tav tm="100000">
                                          <p:val>
                                            <p:strVal val="#ppt_h"/>
                                          </p:val>
                                        </p:tav>
                                      </p:tavLst>
                                    </p:anim>
                                    <p:animEffect transition="in" filter="fade">
                                      <p:cBhvr>
                                        <p:cTn id="110" dur="1000"/>
                                        <p:tgtEl>
                                          <p:spTgt spid="25"/>
                                        </p:tgtEl>
                                      </p:cBhvr>
                                    </p:animEffect>
                                  </p:childTnLst>
                                </p:cTn>
                              </p:par>
                              <p:par>
                                <p:cTn id="111" presetID="55" presetClass="entr" presetSubtype="0" fill="hold" grpId="0" nodeType="withEffect">
                                  <p:stCondLst>
                                    <p:cond delay="0"/>
                                  </p:stCondLst>
                                  <p:childTnLst>
                                    <p:set>
                                      <p:cBhvr>
                                        <p:cTn id="112" dur="1" fill="hold">
                                          <p:stCondLst>
                                            <p:cond delay="0"/>
                                          </p:stCondLst>
                                        </p:cTn>
                                        <p:tgtEl>
                                          <p:spTgt spid="27"/>
                                        </p:tgtEl>
                                        <p:attrNameLst>
                                          <p:attrName>style.visibility</p:attrName>
                                        </p:attrNameLst>
                                      </p:cBhvr>
                                      <p:to>
                                        <p:strVal val="visible"/>
                                      </p:to>
                                    </p:set>
                                    <p:anim calcmode="lin" valueType="num">
                                      <p:cBhvr>
                                        <p:cTn id="113" dur="1000" fill="hold"/>
                                        <p:tgtEl>
                                          <p:spTgt spid="27"/>
                                        </p:tgtEl>
                                        <p:attrNameLst>
                                          <p:attrName>ppt_w</p:attrName>
                                        </p:attrNameLst>
                                      </p:cBhvr>
                                      <p:tavLst>
                                        <p:tav tm="0">
                                          <p:val>
                                            <p:strVal val="#ppt_w*0.70"/>
                                          </p:val>
                                        </p:tav>
                                        <p:tav tm="100000">
                                          <p:val>
                                            <p:strVal val="#ppt_w"/>
                                          </p:val>
                                        </p:tav>
                                      </p:tavLst>
                                    </p:anim>
                                    <p:anim calcmode="lin" valueType="num">
                                      <p:cBhvr>
                                        <p:cTn id="114" dur="1000" fill="hold"/>
                                        <p:tgtEl>
                                          <p:spTgt spid="27"/>
                                        </p:tgtEl>
                                        <p:attrNameLst>
                                          <p:attrName>ppt_h</p:attrName>
                                        </p:attrNameLst>
                                      </p:cBhvr>
                                      <p:tavLst>
                                        <p:tav tm="0">
                                          <p:val>
                                            <p:strVal val="#ppt_h"/>
                                          </p:val>
                                        </p:tav>
                                        <p:tav tm="100000">
                                          <p:val>
                                            <p:strVal val="#ppt_h"/>
                                          </p:val>
                                        </p:tav>
                                      </p:tavLst>
                                    </p:anim>
                                    <p:animEffect transition="in" filter="fade">
                                      <p:cBhvr>
                                        <p:cTn id="115" dur="1000"/>
                                        <p:tgtEl>
                                          <p:spTgt spid="27"/>
                                        </p:tgtEl>
                                      </p:cBhvr>
                                    </p:animEffect>
                                  </p:childTnLst>
                                </p:cTn>
                              </p:par>
                              <p:par>
                                <p:cTn id="116" presetID="55" presetClass="entr" presetSubtype="0" fill="hold" grpId="0" nodeType="withEffect">
                                  <p:stCondLst>
                                    <p:cond delay="0"/>
                                  </p:stCondLst>
                                  <p:childTnLst>
                                    <p:set>
                                      <p:cBhvr>
                                        <p:cTn id="117" dur="1" fill="hold">
                                          <p:stCondLst>
                                            <p:cond delay="0"/>
                                          </p:stCondLst>
                                        </p:cTn>
                                        <p:tgtEl>
                                          <p:spTgt spid="28"/>
                                        </p:tgtEl>
                                        <p:attrNameLst>
                                          <p:attrName>style.visibility</p:attrName>
                                        </p:attrNameLst>
                                      </p:cBhvr>
                                      <p:to>
                                        <p:strVal val="visible"/>
                                      </p:to>
                                    </p:set>
                                    <p:anim calcmode="lin" valueType="num">
                                      <p:cBhvr>
                                        <p:cTn id="118" dur="1000" fill="hold"/>
                                        <p:tgtEl>
                                          <p:spTgt spid="28"/>
                                        </p:tgtEl>
                                        <p:attrNameLst>
                                          <p:attrName>ppt_w</p:attrName>
                                        </p:attrNameLst>
                                      </p:cBhvr>
                                      <p:tavLst>
                                        <p:tav tm="0">
                                          <p:val>
                                            <p:strVal val="#ppt_w*0.70"/>
                                          </p:val>
                                        </p:tav>
                                        <p:tav tm="100000">
                                          <p:val>
                                            <p:strVal val="#ppt_w"/>
                                          </p:val>
                                        </p:tav>
                                      </p:tavLst>
                                    </p:anim>
                                    <p:anim calcmode="lin" valueType="num">
                                      <p:cBhvr>
                                        <p:cTn id="119" dur="1000" fill="hold"/>
                                        <p:tgtEl>
                                          <p:spTgt spid="28"/>
                                        </p:tgtEl>
                                        <p:attrNameLst>
                                          <p:attrName>ppt_h</p:attrName>
                                        </p:attrNameLst>
                                      </p:cBhvr>
                                      <p:tavLst>
                                        <p:tav tm="0">
                                          <p:val>
                                            <p:strVal val="#ppt_h"/>
                                          </p:val>
                                        </p:tav>
                                        <p:tav tm="100000">
                                          <p:val>
                                            <p:strVal val="#ppt_h"/>
                                          </p:val>
                                        </p:tav>
                                      </p:tavLst>
                                    </p:anim>
                                    <p:animEffect transition="in" filter="fade">
                                      <p:cBhvr>
                                        <p:cTn id="120"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 grpId="0"/>
      <p:bldP spid="36" grpId="0" bldLvl="0" animBg="1"/>
      <p:bldP spid="8" grpId="0"/>
      <p:bldP spid="9" grpId="0"/>
      <p:bldP spid="2" grpId="0"/>
      <p:bldP spid="11" grpId="0"/>
      <p:bldP spid="12" grpId="0"/>
      <p:bldP spid="13" grpId="0"/>
      <p:bldP spid="14" grpId="0"/>
      <p:bldP spid="15" grpId="0"/>
      <p:bldP spid="16" grpId="0"/>
      <p:bldP spid="17" grpId="0"/>
      <p:bldP spid="18" grpId="0"/>
      <p:bldP spid="19" grpId="0"/>
      <p:bldP spid="20" grpId="0"/>
      <p:bldP spid="21" grpId="0"/>
      <p:bldP spid="22" grpId="0"/>
      <p:bldP spid="23" grpId="0"/>
      <p:bldP spid="24" grpId="0"/>
      <p:bldP spid="25" grpId="0"/>
      <p:bldP spid="27" grpId="0"/>
      <p:bldP spid="28"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6158C"/>
                </a:solidFill>
                <a:latin typeface="字魂59号-创粗黑" panose="00000500000000000000" charset="-122"/>
                <a:ea typeface="字魂59号-创粗黑" panose="00000500000000000000" charset="-122"/>
                <a:cs typeface="+mn-ea"/>
                <a:sym typeface="+mn-lt"/>
              </a:rPr>
              <a:t>抢先展示</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57" name="Round Same Side Corner Rectangle 56"/>
          <p:cNvSpPr/>
          <p:nvPr/>
        </p:nvSpPr>
        <p:spPr>
          <a:xfrm rot="10800000" flipH="1">
            <a:off x="6341954" y="2898093"/>
            <a:ext cx="54847" cy="456771"/>
          </a:xfrm>
          <a:prstGeom prst="round2SameRect">
            <a:avLst>
              <a:gd name="adj1" fmla="val 50000"/>
              <a:gd name="adj2" fmla="val 50000"/>
            </a:avLst>
          </a:prstGeom>
          <a:solidFill>
            <a:srgbClr val="2B1FC9"/>
          </a:solidFill>
          <a:ln>
            <a:noFill/>
          </a:ln>
        </p:spPr>
        <p:style>
          <a:lnRef idx="2">
            <a:schemeClr val="accent1">
              <a:shade val="50000"/>
            </a:schemeClr>
          </a:lnRef>
          <a:fillRef idx="1">
            <a:schemeClr val="accent1"/>
          </a:fillRef>
          <a:effectRef idx="0">
            <a:schemeClr val="accent1"/>
          </a:effectRef>
          <a:fontRef idx="minor">
            <a:schemeClr val="lt1"/>
          </a:fontRef>
        </p:style>
        <p:txBody>
          <a:bodyPr lIns="109704" tIns="54852" rIns="109704" bIns="54852" rtlCol="0" anchor="ctr"/>
          <a:lstStyle/>
          <a:p>
            <a:pPr algn="l">
              <a:lnSpc>
                <a:spcPct val="150000"/>
              </a:lnSpc>
            </a:pPr>
            <a:endParaRPr lang="bg-BG" sz="1200" dirty="0">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59" name="Round Same Side Corner Rectangle 58"/>
          <p:cNvSpPr/>
          <p:nvPr/>
        </p:nvSpPr>
        <p:spPr>
          <a:xfrm rot="10800000" flipH="1">
            <a:off x="6341954" y="4006383"/>
            <a:ext cx="54847" cy="456771"/>
          </a:xfrm>
          <a:prstGeom prst="round2SameRect">
            <a:avLst>
              <a:gd name="adj1" fmla="val 50000"/>
              <a:gd name="adj2" fmla="val 50000"/>
            </a:avLst>
          </a:prstGeom>
          <a:solidFill>
            <a:srgbClr val="2B1FC9"/>
          </a:solidFill>
          <a:ln>
            <a:noFill/>
          </a:ln>
        </p:spPr>
        <p:style>
          <a:lnRef idx="2">
            <a:schemeClr val="accent1">
              <a:shade val="50000"/>
            </a:schemeClr>
          </a:lnRef>
          <a:fillRef idx="1">
            <a:schemeClr val="accent1"/>
          </a:fillRef>
          <a:effectRef idx="0">
            <a:schemeClr val="accent1"/>
          </a:effectRef>
          <a:fontRef idx="minor">
            <a:schemeClr val="lt1"/>
          </a:fontRef>
        </p:style>
        <p:txBody>
          <a:bodyPr lIns="109704" tIns="54852" rIns="109704" bIns="54852" rtlCol="0" anchor="ctr"/>
          <a:lstStyle/>
          <a:p>
            <a:pPr algn="l">
              <a:lnSpc>
                <a:spcPct val="150000"/>
              </a:lnSpc>
            </a:pPr>
            <a:endParaRPr lang="bg-BG" sz="1200" dirty="0">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0" name="Round Same Side Corner Rectangle 59"/>
          <p:cNvSpPr/>
          <p:nvPr/>
        </p:nvSpPr>
        <p:spPr>
          <a:xfrm rot="5400000">
            <a:off x="6949692" y="4619346"/>
            <a:ext cx="376512" cy="1591992"/>
          </a:xfrm>
          <a:prstGeom prst="round2SameRect">
            <a:avLst>
              <a:gd name="adj1" fmla="val 50000"/>
              <a:gd name="adj2" fmla="val 50000"/>
            </a:avLst>
          </a:prstGeom>
          <a:solidFill>
            <a:srgbClr val="22189D"/>
          </a:solidFill>
          <a:ln>
            <a:noFill/>
          </a:ln>
          <a:effectLst>
            <a:outerShdw blurRad="76200" dist="38100" dir="5400000" sx="98000" sy="98000" algn="t" rotWithShape="0">
              <a:prstClr val="black">
                <a:alpha val="10000"/>
              </a:prstClr>
            </a:outerShdw>
          </a:effectLst>
        </p:spPr>
        <p:txBody>
          <a:bodyPr lIns="25400" tIns="25400" rIns="25400" bIns="25400" anchor="ctr"/>
          <a:lstStyle/>
          <a:p>
            <a:pPr algn="ctr">
              <a:spcBef>
                <a:spcPct val="0"/>
              </a:spcBef>
            </a:pPr>
            <a:endParaRPr lang="bg-BG" sz="1600" dirty="0">
              <a:solidFill>
                <a:srgbClr val="5B54B6"/>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6" name="Round Same Side Corner Rectangle 65"/>
          <p:cNvSpPr/>
          <p:nvPr/>
        </p:nvSpPr>
        <p:spPr>
          <a:xfrm rot="5400000">
            <a:off x="8665802" y="4570631"/>
            <a:ext cx="389701" cy="1676727"/>
          </a:xfrm>
          <a:prstGeom prst="round2SameRect">
            <a:avLst>
              <a:gd name="adj1" fmla="val 50000"/>
              <a:gd name="adj2" fmla="val 50000"/>
            </a:avLst>
          </a:prstGeom>
          <a:solidFill>
            <a:srgbClr val="5B54B6"/>
          </a:solidFill>
          <a:ln>
            <a:noFill/>
          </a:ln>
          <a:effectLst>
            <a:outerShdw blurRad="76200" dist="38100" dir="5400000" sx="98000" sy="98000" algn="t" rotWithShape="0">
              <a:prstClr val="black">
                <a:alpha val="10000"/>
              </a:prstClr>
            </a:outerShdw>
          </a:effectLst>
        </p:spPr>
        <p:txBody>
          <a:bodyPr lIns="25400" tIns="25400" rIns="25400" bIns="25400" anchor="ctr"/>
          <a:lstStyle/>
          <a:p>
            <a:pPr algn="ctr">
              <a:spcBef>
                <a:spcPct val="0"/>
              </a:spcBef>
            </a:pPr>
            <a:endParaRPr lang="bg-BG" sz="16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78" name="Round Same Side Corner Rectangle 77"/>
          <p:cNvSpPr/>
          <p:nvPr/>
        </p:nvSpPr>
        <p:spPr>
          <a:xfrm rot="10800000" flipH="1">
            <a:off x="6341954" y="1789803"/>
            <a:ext cx="54847" cy="456771"/>
          </a:xfrm>
          <a:prstGeom prst="round2SameRect">
            <a:avLst>
              <a:gd name="adj1" fmla="val 50000"/>
              <a:gd name="adj2" fmla="val 50000"/>
            </a:avLst>
          </a:prstGeom>
          <a:solidFill>
            <a:srgbClr val="2B1FC9"/>
          </a:solidFill>
          <a:ln>
            <a:noFill/>
          </a:ln>
        </p:spPr>
        <p:style>
          <a:lnRef idx="2">
            <a:schemeClr val="accent1">
              <a:shade val="50000"/>
            </a:schemeClr>
          </a:lnRef>
          <a:fillRef idx="1">
            <a:schemeClr val="accent1"/>
          </a:fillRef>
          <a:effectRef idx="0">
            <a:schemeClr val="accent1"/>
          </a:effectRef>
          <a:fontRef idx="minor">
            <a:schemeClr val="lt1"/>
          </a:fontRef>
        </p:style>
        <p:txBody>
          <a:bodyPr lIns="109704" tIns="54852" rIns="109704" bIns="54852" rtlCol="0" anchor="ctr"/>
          <a:lstStyle/>
          <a:p>
            <a:pPr algn="l">
              <a:lnSpc>
                <a:spcPct val="150000"/>
              </a:lnSpc>
            </a:pPr>
            <a:endParaRPr lang="bg-BG" sz="1200" dirty="0">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37" name="Round Same Side Corner Rectangle 36"/>
          <p:cNvSpPr/>
          <p:nvPr/>
        </p:nvSpPr>
        <p:spPr>
          <a:xfrm rot="5400000">
            <a:off x="10395520" y="4619346"/>
            <a:ext cx="376512" cy="1591992"/>
          </a:xfrm>
          <a:prstGeom prst="round2SameRect">
            <a:avLst>
              <a:gd name="adj1" fmla="val 50000"/>
              <a:gd name="adj2" fmla="val 50000"/>
            </a:avLst>
          </a:prstGeom>
          <a:solidFill>
            <a:srgbClr val="5B54B6"/>
          </a:solidFill>
          <a:ln>
            <a:noFill/>
          </a:ln>
          <a:effectLst>
            <a:outerShdw blurRad="76200" dist="38100" dir="5400000" sx="98000" sy="98000" algn="t" rotWithShape="0">
              <a:prstClr val="black">
                <a:alpha val="10000"/>
              </a:prstClr>
            </a:outerShdw>
          </a:effectLst>
        </p:spPr>
        <p:txBody>
          <a:bodyPr lIns="25400" tIns="25400" rIns="25400" bIns="25400" anchor="ctr"/>
          <a:lstStyle/>
          <a:p>
            <a:pPr algn="ctr">
              <a:spcBef>
                <a:spcPct val="0"/>
              </a:spcBef>
            </a:pPr>
            <a:endParaRPr lang="bg-BG" sz="16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graphicFrame>
        <p:nvGraphicFramePr>
          <p:cNvPr id="40" name="Chart 39"/>
          <p:cNvGraphicFramePr/>
          <p:nvPr/>
        </p:nvGraphicFramePr>
        <p:xfrm>
          <a:off x="769266" y="1424665"/>
          <a:ext cx="4998726" cy="4404235"/>
        </p:xfrm>
        <a:graphic>
          <a:graphicData uri="http://schemas.openxmlformats.org/drawingml/2006/chart">
            <c:chart xmlns:c="http://schemas.openxmlformats.org/drawingml/2006/chart" xmlns:r="http://schemas.openxmlformats.org/officeDocument/2006/relationships" r:id="rId1"/>
          </a:graphicData>
        </a:graphic>
      </p:graphicFrame>
      <p:sp>
        <p:nvSpPr>
          <p:cNvPr id="29" name="Text Placeholder 7"/>
          <p:cNvSpPr txBox="1"/>
          <p:nvPr/>
        </p:nvSpPr>
        <p:spPr>
          <a:xfrm>
            <a:off x="8090633" y="1618819"/>
            <a:ext cx="912103" cy="431667"/>
          </a:xfrm>
          <a:prstGeom prst="rect">
            <a:avLst/>
          </a:prstGeom>
          <a:effectLst/>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字魂57号-创细黑" panose="00000500000000000000" charset="-122"/>
              <a:buNone/>
            </a:pPr>
            <a:r>
              <a:rPr lang="en-US" sz="2135" b="1" dirty="0">
                <a:solidFill>
                  <a:srgbClr val="5B54B6"/>
                </a:solidFill>
                <a:latin typeface="字魂59号-创粗黑" panose="00000500000000000000" charset="-122"/>
                <a:ea typeface="字魂59号-创粗黑" panose="00000500000000000000" charset="-122"/>
                <a:cs typeface="+mn-ea"/>
                <a:sym typeface="Arial" panose="020B0604020202020204" pitchFamily="34" charset="0"/>
              </a:rPr>
              <a:t>58%</a:t>
            </a:r>
            <a:endParaRPr lang="en-US" sz="2135" b="1" dirty="0">
              <a:solidFill>
                <a:srgbClr val="5B54B6"/>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30" name="Text Placeholder 7"/>
          <p:cNvSpPr txBox="1"/>
          <p:nvPr/>
        </p:nvSpPr>
        <p:spPr>
          <a:xfrm>
            <a:off x="8090914" y="2697146"/>
            <a:ext cx="912103" cy="431667"/>
          </a:xfrm>
          <a:prstGeom prst="rect">
            <a:avLst/>
          </a:prstGeom>
          <a:effectLst/>
        </p:spPr>
        <p:txBody>
          <a:bodyPr vert="horz" lIns="121907" tIns="60953" rIns="121907" bIns="60953" rtlCol="0">
            <a:noAutofit/>
          </a:bodyPr>
          <a:lstStyle/>
          <a:p>
            <a:pPr marL="457200" indent="-457200" defTabSz="1219200">
              <a:spcBef>
                <a:spcPct val="20000"/>
              </a:spcBef>
              <a:defRPr/>
            </a:pPr>
            <a:r>
              <a:rPr lang="en-US" sz="2135" b="1" dirty="0">
                <a:solidFill>
                  <a:srgbClr val="5B54B6"/>
                </a:solidFill>
                <a:latin typeface="字魂59号-创粗黑" panose="00000500000000000000" charset="-122"/>
                <a:ea typeface="字魂59号-创粗黑" panose="00000500000000000000" charset="-122"/>
                <a:cs typeface="+mn-ea"/>
                <a:sym typeface="Arial" panose="020B0604020202020204" pitchFamily="34" charset="0"/>
              </a:rPr>
              <a:t>23%</a:t>
            </a:r>
            <a:endParaRPr lang="en-US" sz="2135" b="1" dirty="0">
              <a:solidFill>
                <a:srgbClr val="5B54B6"/>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32" name="Text Placeholder 7"/>
          <p:cNvSpPr txBox="1"/>
          <p:nvPr/>
        </p:nvSpPr>
        <p:spPr>
          <a:xfrm>
            <a:off x="8081672" y="3856057"/>
            <a:ext cx="912103" cy="431667"/>
          </a:xfrm>
          <a:prstGeom prst="rect">
            <a:avLst/>
          </a:prstGeom>
          <a:effectLst/>
        </p:spPr>
        <p:txBody>
          <a:bodyPr vert="horz" lIns="121907" tIns="60953" rIns="121907" bIns="60953" rtlCol="0">
            <a:noAutofit/>
          </a:bodyPr>
          <a:lstStyle/>
          <a:p>
            <a:pPr marL="457200" indent="-457200" defTabSz="1219200">
              <a:spcBef>
                <a:spcPct val="20000"/>
              </a:spcBef>
              <a:defRPr/>
            </a:pPr>
            <a:r>
              <a:rPr lang="en-US" altLang="zh-CN" sz="2135" b="1" dirty="0">
                <a:solidFill>
                  <a:srgbClr val="5B54B6"/>
                </a:solidFill>
                <a:latin typeface="字魂59号-创粗黑" panose="00000500000000000000" charset="-122"/>
                <a:ea typeface="字魂59号-创粗黑" panose="00000500000000000000" charset="-122"/>
                <a:cs typeface="+mn-ea"/>
                <a:sym typeface="Arial" panose="020B0604020202020204" pitchFamily="34" charset="0"/>
              </a:rPr>
              <a:t>1</a:t>
            </a:r>
            <a:r>
              <a:rPr lang="en-US" sz="2135" b="1" dirty="0">
                <a:solidFill>
                  <a:srgbClr val="5B54B6"/>
                </a:solidFill>
                <a:latin typeface="字魂59号-创粗黑" panose="00000500000000000000" charset="-122"/>
                <a:ea typeface="字魂59号-创粗黑" panose="00000500000000000000" charset="-122"/>
                <a:cs typeface="+mn-ea"/>
                <a:sym typeface="Arial" panose="020B0604020202020204" pitchFamily="34" charset="0"/>
              </a:rPr>
              <a:t>0%</a:t>
            </a:r>
            <a:endParaRPr lang="en-US" sz="2135" b="1" dirty="0">
              <a:solidFill>
                <a:srgbClr val="5B54B6"/>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35" name="Text Placeholder 33"/>
          <p:cNvSpPr txBox="1"/>
          <p:nvPr/>
        </p:nvSpPr>
        <p:spPr>
          <a:xfrm>
            <a:off x="6660979" y="2762534"/>
            <a:ext cx="1248035" cy="379656"/>
          </a:xfrm>
          <a:prstGeom prst="rect">
            <a:avLst/>
          </a:prstGeom>
          <a:noFill/>
        </p:spPr>
        <p:txBody>
          <a:bodyPr wrap="square" rtlCol="0">
            <a:spAutoFit/>
          </a:bodyPr>
          <a:lstStyle>
            <a:defPPr>
              <a:defRPr lang="en-US"/>
            </a:defPPr>
            <a:lvl1pPr defTabSz="1219200">
              <a:lnSpc>
                <a:spcPct val="100000"/>
              </a:lnSpc>
              <a:spcBef>
                <a:spcPct val="20000"/>
              </a:spcBef>
              <a:defRPr sz="2800" b="1">
                <a:solidFill>
                  <a:srgbClr val="54578E"/>
                </a:solidFill>
                <a:latin typeface="Arial" panose="020B0604020202020204" pitchFamily="34" charset="0"/>
                <a:ea typeface="微软雅黑" panose="020B0503020204020204" pitchFamily="34" charset="-122"/>
              </a:defRPr>
            </a:lvl1pPr>
          </a:lstStyle>
          <a:p>
            <a:pPr algn="l"/>
            <a:r>
              <a:rPr lang="zh-CN" altLang="en-US" sz="1865" dirty="0">
                <a:solidFill>
                  <a:schemeClr val="tx1">
                    <a:lumMod val="85000"/>
                    <a:lumOff val="15000"/>
                  </a:schemeClr>
                </a:solidFill>
                <a:latin typeface="字魂59号-创粗黑" panose="00000500000000000000" charset="-122"/>
                <a:ea typeface="字魂59号-创粗黑" panose="00000500000000000000" charset="-122"/>
                <a:cs typeface="+mn-ea"/>
                <a:sym typeface="Arial" panose="020B0604020202020204" pitchFamily="34" charset="0"/>
              </a:rPr>
              <a:t>创业团队</a:t>
            </a:r>
            <a:endParaRPr lang="en-AU" altLang="zh-CN" sz="1865" dirty="0">
              <a:solidFill>
                <a:schemeClr val="tx1">
                  <a:lumMod val="85000"/>
                  <a:lumOff val="15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55" name="TextBox 20"/>
          <p:cNvSpPr txBox="1"/>
          <p:nvPr/>
        </p:nvSpPr>
        <p:spPr>
          <a:xfrm>
            <a:off x="6660979" y="3165118"/>
            <a:ext cx="2687751" cy="460375"/>
          </a:xfrm>
          <a:prstGeom prst="rect">
            <a:avLst/>
          </a:prstGeom>
          <a:noFill/>
        </p:spPr>
        <p:txBody>
          <a:bodyPr wrap="square" rtlCol="0">
            <a:spAutoFit/>
          </a:bodyPr>
          <a:lstStyle/>
          <a:p>
            <a:pPr defTabSz="1219200">
              <a:lnSpc>
                <a:spcPct val="150000"/>
              </a:lnSpc>
              <a:spcBef>
                <a:spcPct val="20000"/>
              </a:spcBef>
              <a:defRPr/>
            </a:pPr>
            <a:r>
              <a:rPr lang="zh-CN" altLang="en-US" sz="8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sym typeface="+mn-ea"/>
              </a:rPr>
              <a:t>点击文本框即可进行编辑输入相关内容点击文本框即可进行编辑输入相关内容点击文本框即可进行编辑输入相</a:t>
            </a:r>
            <a:endParaRPr lang="en-US" altLang="zh-CN" sz="800" dirty="0">
              <a:solidFill>
                <a:schemeClr val="bg1">
                  <a:lumMod val="50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1" name="Text Placeholder 33"/>
          <p:cNvSpPr txBox="1"/>
          <p:nvPr/>
        </p:nvSpPr>
        <p:spPr>
          <a:xfrm>
            <a:off x="6660979" y="1682647"/>
            <a:ext cx="1248035" cy="379656"/>
          </a:xfrm>
          <a:prstGeom prst="rect">
            <a:avLst/>
          </a:prstGeom>
          <a:noFill/>
        </p:spPr>
        <p:txBody>
          <a:bodyPr wrap="square" rtlCol="0">
            <a:spAutoFit/>
          </a:bodyPr>
          <a:lstStyle>
            <a:defPPr>
              <a:defRPr lang="en-US"/>
            </a:defPPr>
            <a:lvl1pPr defTabSz="1219200">
              <a:lnSpc>
                <a:spcPct val="100000"/>
              </a:lnSpc>
              <a:spcBef>
                <a:spcPct val="20000"/>
              </a:spcBef>
              <a:defRPr sz="2800" b="1">
                <a:solidFill>
                  <a:srgbClr val="54578E"/>
                </a:solidFill>
                <a:latin typeface="Arial" panose="020B0604020202020204" pitchFamily="34" charset="0"/>
                <a:ea typeface="微软雅黑" panose="020B0503020204020204" pitchFamily="34" charset="-122"/>
              </a:defRPr>
            </a:lvl1pPr>
          </a:lstStyle>
          <a:p>
            <a:pPr algn="l"/>
            <a:r>
              <a:rPr lang="en-US" altLang="zh-CN" sz="1865" dirty="0">
                <a:solidFill>
                  <a:schemeClr val="tx1">
                    <a:lumMod val="85000"/>
                    <a:lumOff val="15000"/>
                  </a:schemeClr>
                </a:solidFill>
                <a:latin typeface="字魂59号-创粗黑" panose="00000500000000000000" charset="-122"/>
                <a:ea typeface="字魂59号-创粗黑" panose="00000500000000000000" charset="-122"/>
                <a:cs typeface="+mn-ea"/>
                <a:sym typeface="Arial" panose="020B0604020202020204" pitchFamily="34" charset="0"/>
              </a:rPr>
              <a:t>CEO</a:t>
            </a:r>
            <a:endParaRPr lang="en-AU" altLang="zh-CN" sz="1865" dirty="0">
              <a:solidFill>
                <a:schemeClr val="tx1">
                  <a:lumMod val="85000"/>
                  <a:lumOff val="15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2" name="TextBox 20"/>
          <p:cNvSpPr txBox="1"/>
          <p:nvPr/>
        </p:nvSpPr>
        <p:spPr>
          <a:xfrm>
            <a:off x="6660979" y="2085232"/>
            <a:ext cx="2687751" cy="460375"/>
          </a:xfrm>
          <a:prstGeom prst="rect">
            <a:avLst/>
          </a:prstGeom>
          <a:noFill/>
        </p:spPr>
        <p:txBody>
          <a:bodyPr wrap="square" rtlCol="0">
            <a:spAutoFit/>
          </a:bodyPr>
          <a:lstStyle/>
          <a:p>
            <a:pPr defTabSz="1219200">
              <a:lnSpc>
                <a:spcPct val="150000"/>
              </a:lnSpc>
              <a:spcBef>
                <a:spcPct val="20000"/>
              </a:spcBef>
              <a:defRPr/>
            </a:pPr>
            <a:r>
              <a:rPr lang="zh-CN" altLang="en-US" sz="8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sym typeface="+mn-ea"/>
              </a:rPr>
              <a:t>点击文本框即可进行编辑输入相关内容点击文本框即可进行编辑输入相关内容点击文本框即可进行编辑输入相</a:t>
            </a:r>
            <a:endParaRPr lang="en-US" altLang="zh-CN" sz="800" dirty="0">
              <a:solidFill>
                <a:schemeClr val="bg1">
                  <a:lumMod val="50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3" name="Text Placeholder 33"/>
          <p:cNvSpPr txBox="1"/>
          <p:nvPr/>
        </p:nvSpPr>
        <p:spPr>
          <a:xfrm>
            <a:off x="6660979" y="3918692"/>
            <a:ext cx="1248035" cy="379656"/>
          </a:xfrm>
          <a:prstGeom prst="rect">
            <a:avLst/>
          </a:prstGeom>
          <a:noFill/>
        </p:spPr>
        <p:txBody>
          <a:bodyPr wrap="square" rtlCol="0">
            <a:spAutoFit/>
          </a:bodyPr>
          <a:lstStyle>
            <a:defPPr>
              <a:defRPr lang="en-US"/>
            </a:defPPr>
            <a:lvl1pPr defTabSz="1219200">
              <a:lnSpc>
                <a:spcPct val="100000"/>
              </a:lnSpc>
              <a:spcBef>
                <a:spcPct val="20000"/>
              </a:spcBef>
              <a:defRPr sz="2800" b="1">
                <a:solidFill>
                  <a:srgbClr val="54578E"/>
                </a:solidFill>
                <a:latin typeface="Arial" panose="020B0604020202020204" pitchFamily="34" charset="0"/>
                <a:ea typeface="微软雅黑" panose="020B0503020204020204" pitchFamily="34" charset="-122"/>
              </a:defRPr>
            </a:lvl1pPr>
          </a:lstStyle>
          <a:p>
            <a:pPr algn="l"/>
            <a:r>
              <a:rPr lang="zh-CN" altLang="en-US" sz="1865" dirty="0">
                <a:solidFill>
                  <a:schemeClr val="tx1">
                    <a:lumMod val="85000"/>
                    <a:lumOff val="15000"/>
                  </a:schemeClr>
                </a:solidFill>
                <a:latin typeface="字魂59号-创粗黑" panose="00000500000000000000" charset="-122"/>
                <a:ea typeface="字魂59号-创粗黑" panose="00000500000000000000" charset="-122"/>
                <a:cs typeface="+mn-ea"/>
                <a:sym typeface="Arial" panose="020B0604020202020204" pitchFamily="34" charset="0"/>
              </a:rPr>
              <a:t>投资人</a:t>
            </a:r>
            <a:endParaRPr lang="en-AU" altLang="zh-CN" sz="1865" dirty="0">
              <a:solidFill>
                <a:schemeClr val="tx1">
                  <a:lumMod val="85000"/>
                  <a:lumOff val="15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4" name="TextBox 20"/>
          <p:cNvSpPr txBox="1"/>
          <p:nvPr/>
        </p:nvSpPr>
        <p:spPr>
          <a:xfrm>
            <a:off x="6660979" y="4321278"/>
            <a:ext cx="2687751" cy="460375"/>
          </a:xfrm>
          <a:prstGeom prst="rect">
            <a:avLst/>
          </a:prstGeom>
          <a:noFill/>
        </p:spPr>
        <p:txBody>
          <a:bodyPr wrap="square" rtlCol="0">
            <a:spAutoFit/>
          </a:bodyPr>
          <a:lstStyle/>
          <a:p>
            <a:pPr defTabSz="1219200">
              <a:lnSpc>
                <a:spcPct val="150000"/>
              </a:lnSpc>
              <a:spcBef>
                <a:spcPct val="20000"/>
              </a:spcBef>
              <a:defRPr/>
            </a:pPr>
            <a:r>
              <a:rPr lang="zh-CN" altLang="en-US" sz="8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sym typeface="+mn-ea"/>
              </a:rPr>
              <a:t>点击文本框即可进行编辑输入相关内容点击文本框即可进行编辑输入相关内容点击文本框即可进行编辑输入相</a:t>
            </a:r>
            <a:endParaRPr lang="en-US" altLang="zh-CN" sz="800" dirty="0">
              <a:solidFill>
                <a:schemeClr val="bg1">
                  <a:lumMod val="50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7" name="Text Placeholder 33"/>
          <p:cNvSpPr txBox="1"/>
          <p:nvPr/>
        </p:nvSpPr>
        <p:spPr>
          <a:xfrm>
            <a:off x="8233459" y="5276845"/>
            <a:ext cx="1248035" cy="276999"/>
          </a:xfrm>
          <a:prstGeom prst="rect">
            <a:avLst/>
          </a:prstGeom>
          <a:noFill/>
        </p:spPr>
        <p:txBody>
          <a:bodyPr wrap="square" rtlCol="0">
            <a:spAutoFit/>
          </a:bodyPr>
          <a:lstStyle>
            <a:defPPr>
              <a:defRPr lang="en-US"/>
            </a:defPPr>
            <a:lvl1pPr defTabSz="1219200">
              <a:lnSpc>
                <a:spcPct val="100000"/>
              </a:lnSpc>
              <a:spcBef>
                <a:spcPct val="20000"/>
              </a:spcBef>
              <a:defRPr sz="2800" b="1">
                <a:solidFill>
                  <a:srgbClr val="54578E"/>
                </a:solidFill>
                <a:latin typeface="Arial" panose="020B0604020202020204" pitchFamily="34" charset="0"/>
                <a:ea typeface="微软雅黑" panose="020B0503020204020204" pitchFamily="34" charset="-122"/>
              </a:defRPr>
            </a:lvl1pPr>
          </a:lstStyle>
          <a:p>
            <a:pPr algn="ctr"/>
            <a:r>
              <a:rPr lang="zh-CN" altLang="en-US" sz="12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创业团队</a:t>
            </a:r>
            <a:endParaRPr lang="en-AU" altLang="zh-CN" sz="12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8" name="Text Placeholder 33"/>
          <p:cNvSpPr txBox="1"/>
          <p:nvPr/>
        </p:nvSpPr>
        <p:spPr>
          <a:xfrm>
            <a:off x="6513932" y="5276845"/>
            <a:ext cx="1248035" cy="276999"/>
          </a:xfrm>
          <a:prstGeom prst="rect">
            <a:avLst/>
          </a:prstGeom>
          <a:noFill/>
        </p:spPr>
        <p:txBody>
          <a:bodyPr wrap="square" rtlCol="0">
            <a:spAutoFit/>
          </a:bodyPr>
          <a:lstStyle>
            <a:defPPr>
              <a:defRPr lang="en-US"/>
            </a:defPPr>
            <a:lvl1pPr defTabSz="1219200">
              <a:lnSpc>
                <a:spcPct val="100000"/>
              </a:lnSpc>
              <a:spcBef>
                <a:spcPct val="20000"/>
              </a:spcBef>
              <a:defRPr sz="2800" b="1">
                <a:solidFill>
                  <a:srgbClr val="54578E"/>
                </a:solidFill>
                <a:latin typeface="Arial" panose="020B0604020202020204" pitchFamily="34" charset="0"/>
                <a:ea typeface="微软雅黑" panose="020B0503020204020204" pitchFamily="34" charset="-122"/>
              </a:defRPr>
            </a:lvl1pPr>
          </a:lstStyle>
          <a:p>
            <a:pPr algn="ctr"/>
            <a:r>
              <a:rPr lang="en-US" altLang="zh-CN" sz="12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CEO</a:t>
            </a:r>
            <a:endParaRPr lang="en-AU" altLang="zh-CN" sz="12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70" name="Text Placeholder 33"/>
          <p:cNvSpPr txBox="1"/>
          <p:nvPr/>
        </p:nvSpPr>
        <p:spPr>
          <a:xfrm>
            <a:off x="9961029" y="5276845"/>
            <a:ext cx="1248035" cy="276999"/>
          </a:xfrm>
          <a:prstGeom prst="rect">
            <a:avLst/>
          </a:prstGeom>
          <a:noFill/>
        </p:spPr>
        <p:txBody>
          <a:bodyPr wrap="square" rtlCol="0">
            <a:spAutoFit/>
          </a:bodyPr>
          <a:lstStyle>
            <a:defPPr>
              <a:defRPr lang="en-US"/>
            </a:defPPr>
            <a:lvl1pPr defTabSz="1219200">
              <a:lnSpc>
                <a:spcPct val="100000"/>
              </a:lnSpc>
              <a:spcBef>
                <a:spcPct val="20000"/>
              </a:spcBef>
              <a:defRPr sz="2800" b="1">
                <a:solidFill>
                  <a:srgbClr val="54578E"/>
                </a:solidFill>
                <a:latin typeface="Arial" panose="020B0604020202020204" pitchFamily="34" charset="0"/>
                <a:ea typeface="微软雅黑" panose="020B0503020204020204" pitchFamily="34" charset="-122"/>
              </a:defRPr>
            </a:lvl1pPr>
          </a:lstStyle>
          <a:p>
            <a:pPr algn="ctr"/>
            <a:r>
              <a:rPr lang="zh-CN" altLang="en-US" sz="12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投资人</a:t>
            </a:r>
            <a:endParaRPr lang="en-AU" altLang="zh-CN" sz="12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grpSp>
        <p:nvGrpSpPr>
          <p:cNvPr id="53" name="组合 52"/>
          <p:cNvGrpSpPr/>
          <p:nvPr/>
        </p:nvGrpSpPr>
        <p:grpSpPr>
          <a:xfrm flipH="1">
            <a:off x="2857787" y="2955089"/>
            <a:ext cx="1067674" cy="897673"/>
            <a:chOff x="5648333" y="2071693"/>
            <a:chExt cx="1316040" cy="1106492"/>
          </a:xfrm>
          <a:solidFill>
            <a:srgbClr val="28245E"/>
          </a:solidFill>
        </p:grpSpPr>
        <p:sp>
          <p:nvSpPr>
            <p:cNvPr id="54" name="Freeform 367"/>
            <p:cNvSpPr/>
            <p:nvPr/>
          </p:nvSpPr>
          <p:spPr bwMode="auto">
            <a:xfrm>
              <a:off x="5648333" y="2255844"/>
              <a:ext cx="409576" cy="319089"/>
            </a:xfrm>
            <a:custGeom>
              <a:avLst/>
              <a:gdLst>
                <a:gd name="T0" fmla="*/ 258 w 258"/>
                <a:gd name="T1" fmla="*/ 201 h 201"/>
                <a:gd name="T2" fmla="*/ 63 w 258"/>
                <a:gd name="T3" fmla="*/ 201 h 201"/>
                <a:gd name="T4" fmla="*/ 0 w 258"/>
                <a:gd name="T5" fmla="*/ 12 h 201"/>
                <a:gd name="T6" fmla="*/ 33 w 258"/>
                <a:gd name="T7" fmla="*/ 0 h 201"/>
                <a:gd name="T8" fmla="*/ 89 w 258"/>
                <a:gd name="T9" fmla="*/ 166 h 201"/>
                <a:gd name="T10" fmla="*/ 258 w 258"/>
                <a:gd name="T11" fmla="*/ 166 h 201"/>
                <a:gd name="T12" fmla="*/ 258 w 258"/>
                <a:gd name="T13" fmla="*/ 201 h 201"/>
              </a:gdLst>
              <a:ahLst/>
              <a:cxnLst>
                <a:cxn ang="0">
                  <a:pos x="T0" y="T1"/>
                </a:cxn>
                <a:cxn ang="0">
                  <a:pos x="T2" y="T3"/>
                </a:cxn>
                <a:cxn ang="0">
                  <a:pos x="T4" y="T5"/>
                </a:cxn>
                <a:cxn ang="0">
                  <a:pos x="T6" y="T7"/>
                </a:cxn>
                <a:cxn ang="0">
                  <a:pos x="T8" y="T9"/>
                </a:cxn>
                <a:cxn ang="0">
                  <a:pos x="T10" y="T11"/>
                </a:cxn>
                <a:cxn ang="0">
                  <a:pos x="T12" y="T13"/>
                </a:cxn>
              </a:cxnLst>
              <a:rect l="0" t="0" r="r" b="b"/>
              <a:pathLst>
                <a:path w="258" h="201">
                  <a:moveTo>
                    <a:pt x="258" y="201"/>
                  </a:moveTo>
                  <a:lnTo>
                    <a:pt x="63" y="201"/>
                  </a:lnTo>
                  <a:lnTo>
                    <a:pt x="0" y="12"/>
                  </a:lnTo>
                  <a:lnTo>
                    <a:pt x="33" y="0"/>
                  </a:lnTo>
                  <a:lnTo>
                    <a:pt x="89" y="166"/>
                  </a:lnTo>
                  <a:lnTo>
                    <a:pt x="258" y="166"/>
                  </a:lnTo>
                  <a:lnTo>
                    <a:pt x="258" y="201"/>
                  </a:lnTo>
                  <a:close/>
                </a:path>
              </a:pathLst>
            </a:custGeom>
            <a:grpFill/>
            <a:ln>
              <a:noFill/>
            </a:ln>
          </p:spPr>
          <p:txBody>
            <a:bodyPr vert="horz" wrap="square" lIns="91422" tIns="45713" rIns="91422" bIns="45713" numCol="1" anchor="t" anchorCtr="0" compatLnSpc="1"/>
            <a:lstStyle/>
            <a:p>
              <a:pPr fontAlgn="base">
                <a:spcBef>
                  <a:spcPct val="0"/>
                </a:spcBef>
                <a:spcAft>
                  <a:spcPct val="0"/>
                </a:spcAft>
              </a:pPr>
              <a:endParaRPr lang="zh-CN" altLang="en-US" sz="1705">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56" name="Freeform 368"/>
            <p:cNvSpPr/>
            <p:nvPr/>
          </p:nvSpPr>
          <p:spPr bwMode="auto">
            <a:xfrm>
              <a:off x="5657858" y="2606683"/>
              <a:ext cx="635001" cy="571502"/>
            </a:xfrm>
            <a:custGeom>
              <a:avLst/>
              <a:gdLst>
                <a:gd name="T0" fmla="*/ 400 w 400"/>
                <a:gd name="T1" fmla="*/ 0 h 360"/>
                <a:gd name="T2" fmla="*/ 0 w 400"/>
                <a:gd name="T3" fmla="*/ 0 h 360"/>
                <a:gd name="T4" fmla="*/ 0 w 400"/>
                <a:gd name="T5" fmla="*/ 360 h 360"/>
                <a:gd name="T6" fmla="*/ 239 w 400"/>
                <a:gd name="T7" fmla="*/ 360 h 360"/>
                <a:gd name="T8" fmla="*/ 239 w 400"/>
                <a:gd name="T9" fmla="*/ 28 h 360"/>
                <a:gd name="T10" fmla="*/ 400 w 400"/>
                <a:gd name="T11" fmla="*/ 28 h 360"/>
                <a:gd name="T12" fmla="*/ 400 w 400"/>
                <a:gd name="T13" fmla="*/ 0 h 360"/>
              </a:gdLst>
              <a:ahLst/>
              <a:cxnLst>
                <a:cxn ang="0">
                  <a:pos x="T0" y="T1"/>
                </a:cxn>
                <a:cxn ang="0">
                  <a:pos x="T2" y="T3"/>
                </a:cxn>
                <a:cxn ang="0">
                  <a:pos x="T4" y="T5"/>
                </a:cxn>
                <a:cxn ang="0">
                  <a:pos x="T6" y="T7"/>
                </a:cxn>
                <a:cxn ang="0">
                  <a:pos x="T8" y="T9"/>
                </a:cxn>
                <a:cxn ang="0">
                  <a:pos x="T10" y="T11"/>
                </a:cxn>
                <a:cxn ang="0">
                  <a:pos x="T12" y="T13"/>
                </a:cxn>
              </a:cxnLst>
              <a:rect l="0" t="0" r="r" b="b"/>
              <a:pathLst>
                <a:path w="400" h="360">
                  <a:moveTo>
                    <a:pt x="400" y="0"/>
                  </a:moveTo>
                  <a:lnTo>
                    <a:pt x="0" y="0"/>
                  </a:lnTo>
                  <a:lnTo>
                    <a:pt x="0" y="360"/>
                  </a:lnTo>
                  <a:lnTo>
                    <a:pt x="239" y="360"/>
                  </a:lnTo>
                  <a:lnTo>
                    <a:pt x="239" y="28"/>
                  </a:lnTo>
                  <a:lnTo>
                    <a:pt x="400" y="28"/>
                  </a:lnTo>
                  <a:lnTo>
                    <a:pt x="400" y="0"/>
                  </a:lnTo>
                  <a:close/>
                </a:path>
              </a:pathLst>
            </a:custGeom>
            <a:grpFill/>
            <a:ln>
              <a:noFill/>
            </a:ln>
          </p:spPr>
          <p:txBody>
            <a:bodyPr vert="horz" wrap="square" lIns="91422" tIns="45713" rIns="91422" bIns="45713" numCol="1" anchor="t" anchorCtr="0" compatLnSpc="1"/>
            <a:lstStyle/>
            <a:p>
              <a:pPr fontAlgn="base">
                <a:spcBef>
                  <a:spcPct val="0"/>
                </a:spcBef>
                <a:spcAft>
                  <a:spcPct val="0"/>
                </a:spcAft>
              </a:pPr>
              <a:endParaRPr lang="zh-CN" altLang="en-US" sz="1705">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58" name="Freeform 369"/>
            <p:cNvSpPr/>
            <p:nvPr/>
          </p:nvSpPr>
          <p:spPr bwMode="auto">
            <a:xfrm>
              <a:off x="6126172" y="2071693"/>
              <a:ext cx="261938" cy="261938"/>
            </a:xfrm>
            <a:custGeom>
              <a:avLst/>
              <a:gdLst>
                <a:gd name="T0" fmla="*/ 25 w 89"/>
                <a:gd name="T1" fmla="*/ 78 h 89"/>
                <a:gd name="T2" fmla="*/ 79 w 89"/>
                <a:gd name="T3" fmla="*/ 63 h 89"/>
                <a:gd name="T4" fmla="*/ 64 w 89"/>
                <a:gd name="T5" fmla="*/ 10 h 89"/>
                <a:gd name="T6" fmla="*/ 11 w 89"/>
                <a:gd name="T7" fmla="*/ 25 h 89"/>
                <a:gd name="T8" fmla="*/ 25 w 89"/>
                <a:gd name="T9" fmla="*/ 78 h 89"/>
              </a:gdLst>
              <a:ahLst/>
              <a:cxnLst>
                <a:cxn ang="0">
                  <a:pos x="T0" y="T1"/>
                </a:cxn>
                <a:cxn ang="0">
                  <a:pos x="T2" y="T3"/>
                </a:cxn>
                <a:cxn ang="0">
                  <a:pos x="T4" y="T5"/>
                </a:cxn>
                <a:cxn ang="0">
                  <a:pos x="T6" y="T7"/>
                </a:cxn>
                <a:cxn ang="0">
                  <a:pos x="T8" y="T9"/>
                </a:cxn>
              </a:cxnLst>
              <a:rect l="0" t="0" r="r" b="b"/>
              <a:pathLst>
                <a:path w="89" h="89">
                  <a:moveTo>
                    <a:pt x="25" y="78"/>
                  </a:moveTo>
                  <a:cubicBezTo>
                    <a:pt x="44" y="89"/>
                    <a:pt x="68" y="82"/>
                    <a:pt x="79" y="63"/>
                  </a:cubicBezTo>
                  <a:cubicBezTo>
                    <a:pt x="89" y="45"/>
                    <a:pt x="83" y="21"/>
                    <a:pt x="64" y="10"/>
                  </a:cubicBezTo>
                  <a:cubicBezTo>
                    <a:pt x="45" y="0"/>
                    <a:pt x="21" y="6"/>
                    <a:pt x="11" y="25"/>
                  </a:cubicBezTo>
                  <a:cubicBezTo>
                    <a:pt x="0" y="44"/>
                    <a:pt x="7" y="67"/>
                    <a:pt x="25" y="78"/>
                  </a:cubicBezTo>
                  <a:close/>
                </a:path>
              </a:pathLst>
            </a:custGeom>
            <a:grpFill/>
            <a:ln>
              <a:noFill/>
            </a:ln>
          </p:spPr>
          <p:txBody>
            <a:bodyPr vert="horz" wrap="square" lIns="91422" tIns="45713" rIns="91422" bIns="45713" numCol="1" anchor="t" anchorCtr="0" compatLnSpc="1"/>
            <a:lstStyle/>
            <a:p>
              <a:pPr fontAlgn="base">
                <a:spcBef>
                  <a:spcPct val="0"/>
                </a:spcBef>
                <a:spcAft>
                  <a:spcPct val="0"/>
                </a:spcAft>
              </a:pPr>
              <a:endParaRPr lang="zh-CN" altLang="en-US" sz="1705">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5" name="Freeform 370"/>
            <p:cNvSpPr/>
            <p:nvPr/>
          </p:nvSpPr>
          <p:spPr bwMode="auto">
            <a:xfrm>
              <a:off x="6148397" y="2295532"/>
              <a:ext cx="601663" cy="841378"/>
            </a:xfrm>
            <a:custGeom>
              <a:avLst/>
              <a:gdLst>
                <a:gd name="T0" fmla="*/ 51 w 204"/>
                <a:gd name="T1" fmla="*/ 96 h 286"/>
                <a:gd name="T2" fmla="*/ 81 w 204"/>
                <a:gd name="T3" fmla="*/ 76 h 286"/>
                <a:gd name="T4" fmla="*/ 111 w 204"/>
                <a:gd name="T5" fmla="*/ 120 h 286"/>
                <a:gd name="T6" fmla="*/ 59 w 204"/>
                <a:gd name="T7" fmla="*/ 124 h 286"/>
                <a:gd name="T8" fmla="*/ 29 w 204"/>
                <a:gd name="T9" fmla="*/ 171 h 286"/>
                <a:gd name="T10" fmla="*/ 58 w 204"/>
                <a:gd name="T11" fmla="*/ 268 h 286"/>
                <a:gd name="T12" fmla="*/ 81 w 204"/>
                <a:gd name="T13" fmla="*/ 283 h 286"/>
                <a:gd name="T14" fmla="*/ 97 w 204"/>
                <a:gd name="T15" fmla="*/ 261 h 286"/>
                <a:gd name="T16" fmla="*/ 83 w 204"/>
                <a:gd name="T17" fmla="*/ 179 h 286"/>
                <a:gd name="T18" fmla="*/ 140 w 204"/>
                <a:gd name="T19" fmla="*/ 179 h 286"/>
                <a:gd name="T20" fmla="*/ 179 w 204"/>
                <a:gd name="T21" fmla="*/ 101 h 286"/>
                <a:gd name="T22" fmla="*/ 136 w 204"/>
                <a:gd name="T23" fmla="*/ 27 h 286"/>
                <a:gd name="T24" fmla="*/ 66 w 204"/>
                <a:gd name="T25" fmla="*/ 23 h 286"/>
                <a:gd name="T26" fmla="*/ 39 w 204"/>
                <a:gd name="T27" fmla="*/ 52 h 286"/>
                <a:gd name="T28" fmla="*/ 33 w 204"/>
                <a:gd name="T29" fmla="*/ 23 h 286"/>
                <a:gd name="T30" fmla="*/ 14 w 204"/>
                <a:gd name="T31" fmla="*/ 11 h 286"/>
                <a:gd name="T32" fmla="*/ 1 w 204"/>
                <a:gd name="T33" fmla="*/ 30 h 286"/>
                <a:gd name="T34" fmla="*/ 8 w 204"/>
                <a:gd name="T35" fmla="*/ 80 h 286"/>
                <a:gd name="T36" fmla="*/ 51 w 204"/>
                <a:gd name="T37" fmla="*/ 9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4" h="286">
                  <a:moveTo>
                    <a:pt x="51" y="96"/>
                  </a:moveTo>
                  <a:cubicBezTo>
                    <a:pt x="81" y="76"/>
                    <a:pt x="81" y="76"/>
                    <a:pt x="81" y="76"/>
                  </a:cubicBezTo>
                  <a:cubicBezTo>
                    <a:pt x="111" y="120"/>
                    <a:pt x="111" y="120"/>
                    <a:pt x="111" y="120"/>
                  </a:cubicBezTo>
                  <a:cubicBezTo>
                    <a:pt x="59" y="124"/>
                    <a:pt x="59" y="124"/>
                    <a:pt x="59" y="124"/>
                  </a:cubicBezTo>
                  <a:cubicBezTo>
                    <a:pt x="34" y="126"/>
                    <a:pt x="22" y="145"/>
                    <a:pt x="29" y="171"/>
                  </a:cubicBezTo>
                  <a:cubicBezTo>
                    <a:pt x="58" y="268"/>
                    <a:pt x="58" y="268"/>
                    <a:pt x="58" y="268"/>
                  </a:cubicBezTo>
                  <a:cubicBezTo>
                    <a:pt x="61" y="278"/>
                    <a:pt x="70" y="286"/>
                    <a:pt x="81" y="283"/>
                  </a:cubicBezTo>
                  <a:cubicBezTo>
                    <a:pt x="92" y="281"/>
                    <a:pt x="98" y="272"/>
                    <a:pt x="97" y="261"/>
                  </a:cubicBezTo>
                  <a:cubicBezTo>
                    <a:pt x="83" y="179"/>
                    <a:pt x="83" y="179"/>
                    <a:pt x="83" y="179"/>
                  </a:cubicBezTo>
                  <a:cubicBezTo>
                    <a:pt x="140" y="179"/>
                    <a:pt x="140" y="179"/>
                    <a:pt x="140" y="179"/>
                  </a:cubicBezTo>
                  <a:cubicBezTo>
                    <a:pt x="170" y="182"/>
                    <a:pt x="204" y="147"/>
                    <a:pt x="179" y="101"/>
                  </a:cubicBezTo>
                  <a:cubicBezTo>
                    <a:pt x="179" y="101"/>
                    <a:pt x="136" y="27"/>
                    <a:pt x="136" y="27"/>
                  </a:cubicBezTo>
                  <a:cubicBezTo>
                    <a:pt x="120" y="1"/>
                    <a:pt x="88" y="0"/>
                    <a:pt x="66" y="23"/>
                  </a:cubicBezTo>
                  <a:cubicBezTo>
                    <a:pt x="39" y="52"/>
                    <a:pt x="39" y="52"/>
                    <a:pt x="39" y="52"/>
                  </a:cubicBezTo>
                  <a:cubicBezTo>
                    <a:pt x="33" y="23"/>
                    <a:pt x="33" y="23"/>
                    <a:pt x="33" y="23"/>
                  </a:cubicBezTo>
                  <a:cubicBezTo>
                    <a:pt x="31" y="15"/>
                    <a:pt x="22" y="9"/>
                    <a:pt x="14" y="11"/>
                  </a:cubicBezTo>
                  <a:cubicBezTo>
                    <a:pt x="5" y="13"/>
                    <a:pt x="0" y="21"/>
                    <a:pt x="1" y="30"/>
                  </a:cubicBezTo>
                  <a:cubicBezTo>
                    <a:pt x="8" y="80"/>
                    <a:pt x="8" y="80"/>
                    <a:pt x="8" y="80"/>
                  </a:cubicBezTo>
                  <a:cubicBezTo>
                    <a:pt x="11" y="103"/>
                    <a:pt x="34" y="108"/>
                    <a:pt x="51" y="96"/>
                  </a:cubicBezTo>
                  <a:close/>
                </a:path>
              </a:pathLst>
            </a:custGeom>
            <a:grpFill/>
            <a:ln>
              <a:noFill/>
            </a:ln>
          </p:spPr>
          <p:txBody>
            <a:bodyPr vert="horz" wrap="square" lIns="91422" tIns="45713" rIns="91422" bIns="45713" numCol="1" anchor="t" anchorCtr="0" compatLnSpc="1"/>
            <a:lstStyle/>
            <a:p>
              <a:pPr fontAlgn="base">
                <a:spcBef>
                  <a:spcPct val="0"/>
                </a:spcBef>
                <a:spcAft>
                  <a:spcPct val="0"/>
                </a:spcAft>
              </a:pPr>
              <a:endParaRPr lang="zh-CN" altLang="en-US" sz="1705">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9" name="Oval 371"/>
            <p:cNvSpPr>
              <a:spLocks noChangeArrowheads="1"/>
            </p:cNvSpPr>
            <p:nvPr/>
          </p:nvSpPr>
          <p:spPr bwMode="auto">
            <a:xfrm>
              <a:off x="6502410" y="3132147"/>
              <a:ext cx="47625" cy="46038"/>
            </a:xfrm>
            <a:prstGeom prst="ellipse">
              <a:avLst/>
            </a:prstGeom>
            <a:grpFill/>
            <a:ln>
              <a:noFill/>
            </a:ln>
          </p:spPr>
          <p:txBody>
            <a:bodyPr vert="horz" wrap="square" lIns="91422" tIns="45713" rIns="91422" bIns="45713" numCol="1" anchor="t" anchorCtr="0" compatLnSpc="1"/>
            <a:lstStyle/>
            <a:p>
              <a:pPr fontAlgn="base">
                <a:spcBef>
                  <a:spcPct val="0"/>
                </a:spcBef>
                <a:spcAft>
                  <a:spcPct val="0"/>
                </a:spcAft>
              </a:pPr>
              <a:endParaRPr lang="zh-CN" altLang="en-US" sz="1705">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79" name="Oval 372"/>
            <p:cNvSpPr>
              <a:spLocks noChangeArrowheads="1"/>
            </p:cNvSpPr>
            <p:nvPr/>
          </p:nvSpPr>
          <p:spPr bwMode="auto">
            <a:xfrm>
              <a:off x="6773873" y="3132147"/>
              <a:ext cx="46038" cy="46038"/>
            </a:xfrm>
            <a:prstGeom prst="ellipse">
              <a:avLst/>
            </a:prstGeom>
            <a:grpFill/>
            <a:ln>
              <a:noFill/>
            </a:ln>
          </p:spPr>
          <p:txBody>
            <a:bodyPr vert="horz" wrap="square" lIns="91422" tIns="45713" rIns="91422" bIns="45713" numCol="1" anchor="t" anchorCtr="0" compatLnSpc="1"/>
            <a:lstStyle/>
            <a:p>
              <a:pPr fontAlgn="base">
                <a:spcBef>
                  <a:spcPct val="0"/>
                </a:spcBef>
                <a:spcAft>
                  <a:spcPct val="0"/>
                </a:spcAft>
              </a:pPr>
              <a:endParaRPr lang="zh-CN" altLang="en-US" sz="1705">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80" name="Oval 373"/>
            <p:cNvSpPr>
              <a:spLocks noChangeArrowheads="1"/>
            </p:cNvSpPr>
            <p:nvPr/>
          </p:nvSpPr>
          <p:spPr bwMode="auto">
            <a:xfrm>
              <a:off x="6637347" y="3132147"/>
              <a:ext cx="47625" cy="46038"/>
            </a:xfrm>
            <a:prstGeom prst="ellipse">
              <a:avLst/>
            </a:prstGeom>
            <a:grpFill/>
            <a:ln>
              <a:noFill/>
            </a:ln>
          </p:spPr>
          <p:txBody>
            <a:bodyPr vert="horz" wrap="square" lIns="91422" tIns="45713" rIns="91422" bIns="45713" numCol="1" anchor="t" anchorCtr="0" compatLnSpc="1"/>
            <a:lstStyle/>
            <a:p>
              <a:pPr fontAlgn="base">
                <a:spcBef>
                  <a:spcPct val="0"/>
                </a:spcBef>
                <a:spcAft>
                  <a:spcPct val="0"/>
                </a:spcAft>
              </a:pPr>
              <a:endParaRPr lang="zh-CN" altLang="en-US" sz="1705">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81" name="Freeform 374"/>
            <p:cNvSpPr/>
            <p:nvPr/>
          </p:nvSpPr>
          <p:spPr bwMode="auto">
            <a:xfrm>
              <a:off x="6457960" y="2460632"/>
              <a:ext cx="506413" cy="665165"/>
            </a:xfrm>
            <a:custGeom>
              <a:avLst/>
              <a:gdLst>
                <a:gd name="T0" fmla="*/ 162 w 172"/>
                <a:gd name="T1" fmla="*/ 2 h 226"/>
                <a:gd name="T2" fmla="*/ 147 w 172"/>
                <a:gd name="T3" fmla="*/ 10 h 226"/>
                <a:gd name="T4" fmla="*/ 122 w 172"/>
                <a:gd name="T5" fmla="*/ 110 h 226"/>
                <a:gd name="T6" fmla="*/ 113 w 172"/>
                <a:gd name="T7" fmla="*/ 128 h 226"/>
                <a:gd name="T8" fmla="*/ 91 w 172"/>
                <a:gd name="T9" fmla="*/ 136 h 226"/>
                <a:gd name="T10" fmla="*/ 12 w 172"/>
                <a:gd name="T11" fmla="*/ 136 h 226"/>
                <a:gd name="T12" fmla="*/ 0 w 172"/>
                <a:gd name="T13" fmla="*/ 148 h 226"/>
                <a:gd name="T14" fmla="*/ 12 w 172"/>
                <a:gd name="T15" fmla="*/ 160 h 226"/>
                <a:gd name="T16" fmla="*/ 60 w 172"/>
                <a:gd name="T17" fmla="*/ 160 h 226"/>
                <a:gd name="T18" fmla="*/ 60 w 172"/>
                <a:gd name="T19" fmla="*/ 206 h 226"/>
                <a:gd name="T20" fmla="*/ 35 w 172"/>
                <a:gd name="T21" fmla="*/ 206 h 226"/>
                <a:gd name="T22" fmla="*/ 18 w 172"/>
                <a:gd name="T23" fmla="*/ 223 h 226"/>
                <a:gd name="T24" fmla="*/ 18 w 172"/>
                <a:gd name="T25" fmla="*/ 226 h 226"/>
                <a:gd name="T26" fmla="*/ 29 w 172"/>
                <a:gd name="T27" fmla="*/ 226 h 226"/>
                <a:gd name="T28" fmla="*/ 29 w 172"/>
                <a:gd name="T29" fmla="*/ 223 h 226"/>
                <a:gd name="T30" fmla="*/ 35 w 172"/>
                <a:gd name="T31" fmla="*/ 217 h 226"/>
                <a:gd name="T32" fmla="*/ 65 w 172"/>
                <a:gd name="T33" fmla="*/ 217 h 226"/>
                <a:gd name="T34" fmla="*/ 65 w 172"/>
                <a:gd name="T35" fmla="*/ 225 h 226"/>
                <a:gd name="T36" fmla="*/ 73 w 172"/>
                <a:gd name="T37" fmla="*/ 225 h 226"/>
                <a:gd name="T38" fmla="*/ 73 w 172"/>
                <a:gd name="T39" fmla="*/ 217 h 226"/>
                <a:gd name="T40" fmla="*/ 103 w 172"/>
                <a:gd name="T41" fmla="*/ 217 h 226"/>
                <a:gd name="T42" fmla="*/ 110 w 172"/>
                <a:gd name="T43" fmla="*/ 223 h 226"/>
                <a:gd name="T44" fmla="*/ 110 w 172"/>
                <a:gd name="T45" fmla="*/ 226 h 226"/>
                <a:gd name="T46" fmla="*/ 120 w 172"/>
                <a:gd name="T47" fmla="*/ 226 h 226"/>
                <a:gd name="T48" fmla="*/ 120 w 172"/>
                <a:gd name="T49" fmla="*/ 223 h 226"/>
                <a:gd name="T50" fmla="*/ 103 w 172"/>
                <a:gd name="T51" fmla="*/ 206 h 226"/>
                <a:gd name="T52" fmla="*/ 78 w 172"/>
                <a:gd name="T53" fmla="*/ 206 h 226"/>
                <a:gd name="T54" fmla="*/ 78 w 172"/>
                <a:gd name="T55" fmla="*/ 160 h 226"/>
                <a:gd name="T56" fmla="*/ 91 w 172"/>
                <a:gd name="T57" fmla="*/ 160 h 226"/>
                <a:gd name="T58" fmla="*/ 130 w 172"/>
                <a:gd name="T59" fmla="*/ 144 h 226"/>
                <a:gd name="T60" fmla="*/ 145 w 172"/>
                <a:gd name="T61" fmla="*/ 116 h 226"/>
                <a:gd name="T62" fmla="*/ 170 w 172"/>
                <a:gd name="T63" fmla="*/ 16 h 226"/>
                <a:gd name="T64" fmla="*/ 162 w 172"/>
                <a:gd name="T65" fmla="*/ 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226">
                  <a:moveTo>
                    <a:pt x="162" y="2"/>
                  </a:moveTo>
                  <a:cubicBezTo>
                    <a:pt x="155" y="0"/>
                    <a:pt x="149" y="4"/>
                    <a:pt x="147" y="10"/>
                  </a:cubicBezTo>
                  <a:cubicBezTo>
                    <a:pt x="122" y="110"/>
                    <a:pt x="122" y="110"/>
                    <a:pt x="122" y="110"/>
                  </a:cubicBezTo>
                  <a:cubicBezTo>
                    <a:pt x="120" y="117"/>
                    <a:pt x="117" y="123"/>
                    <a:pt x="113" y="128"/>
                  </a:cubicBezTo>
                  <a:cubicBezTo>
                    <a:pt x="107" y="133"/>
                    <a:pt x="100" y="136"/>
                    <a:pt x="91" y="136"/>
                  </a:cubicBezTo>
                  <a:cubicBezTo>
                    <a:pt x="12" y="136"/>
                    <a:pt x="12" y="136"/>
                    <a:pt x="12" y="136"/>
                  </a:cubicBezTo>
                  <a:cubicBezTo>
                    <a:pt x="6" y="136"/>
                    <a:pt x="0" y="142"/>
                    <a:pt x="0" y="148"/>
                  </a:cubicBezTo>
                  <a:cubicBezTo>
                    <a:pt x="0" y="155"/>
                    <a:pt x="6" y="160"/>
                    <a:pt x="12" y="160"/>
                  </a:cubicBezTo>
                  <a:cubicBezTo>
                    <a:pt x="60" y="160"/>
                    <a:pt x="60" y="160"/>
                    <a:pt x="60" y="160"/>
                  </a:cubicBezTo>
                  <a:cubicBezTo>
                    <a:pt x="60" y="206"/>
                    <a:pt x="60" y="206"/>
                    <a:pt x="60" y="206"/>
                  </a:cubicBezTo>
                  <a:cubicBezTo>
                    <a:pt x="35" y="206"/>
                    <a:pt x="35" y="206"/>
                    <a:pt x="35" y="206"/>
                  </a:cubicBezTo>
                  <a:cubicBezTo>
                    <a:pt x="26" y="206"/>
                    <a:pt x="18" y="214"/>
                    <a:pt x="18" y="223"/>
                  </a:cubicBezTo>
                  <a:cubicBezTo>
                    <a:pt x="18" y="226"/>
                    <a:pt x="18" y="226"/>
                    <a:pt x="18" y="226"/>
                  </a:cubicBezTo>
                  <a:cubicBezTo>
                    <a:pt x="29" y="226"/>
                    <a:pt x="29" y="226"/>
                    <a:pt x="29" y="226"/>
                  </a:cubicBezTo>
                  <a:cubicBezTo>
                    <a:pt x="29" y="223"/>
                    <a:pt x="29" y="223"/>
                    <a:pt x="29" y="223"/>
                  </a:cubicBezTo>
                  <a:cubicBezTo>
                    <a:pt x="29" y="220"/>
                    <a:pt x="31" y="217"/>
                    <a:pt x="35" y="217"/>
                  </a:cubicBezTo>
                  <a:cubicBezTo>
                    <a:pt x="65" y="217"/>
                    <a:pt x="65" y="217"/>
                    <a:pt x="65" y="217"/>
                  </a:cubicBezTo>
                  <a:cubicBezTo>
                    <a:pt x="65" y="225"/>
                    <a:pt x="65" y="225"/>
                    <a:pt x="65" y="225"/>
                  </a:cubicBezTo>
                  <a:cubicBezTo>
                    <a:pt x="73" y="225"/>
                    <a:pt x="73" y="225"/>
                    <a:pt x="73" y="225"/>
                  </a:cubicBezTo>
                  <a:cubicBezTo>
                    <a:pt x="73" y="217"/>
                    <a:pt x="73" y="217"/>
                    <a:pt x="73" y="217"/>
                  </a:cubicBezTo>
                  <a:cubicBezTo>
                    <a:pt x="103" y="217"/>
                    <a:pt x="103" y="217"/>
                    <a:pt x="103" y="217"/>
                  </a:cubicBezTo>
                  <a:cubicBezTo>
                    <a:pt x="107" y="217"/>
                    <a:pt x="110" y="220"/>
                    <a:pt x="110" y="223"/>
                  </a:cubicBezTo>
                  <a:cubicBezTo>
                    <a:pt x="110" y="226"/>
                    <a:pt x="110" y="226"/>
                    <a:pt x="110" y="226"/>
                  </a:cubicBezTo>
                  <a:cubicBezTo>
                    <a:pt x="120" y="226"/>
                    <a:pt x="120" y="226"/>
                    <a:pt x="120" y="226"/>
                  </a:cubicBezTo>
                  <a:cubicBezTo>
                    <a:pt x="120" y="223"/>
                    <a:pt x="120" y="223"/>
                    <a:pt x="120" y="223"/>
                  </a:cubicBezTo>
                  <a:cubicBezTo>
                    <a:pt x="120" y="214"/>
                    <a:pt x="113" y="206"/>
                    <a:pt x="103" y="206"/>
                  </a:cubicBezTo>
                  <a:cubicBezTo>
                    <a:pt x="78" y="206"/>
                    <a:pt x="78" y="206"/>
                    <a:pt x="78" y="206"/>
                  </a:cubicBezTo>
                  <a:cubicBezTo>
                    <a:pt x="78" y="160"/>
                    <a:pt x="78" y="160"/>
                    <a:pt x="78" y="160"/>
                  </a:cubicBezTo>
                  <a:cubicBezTo>
                    <a:pt x="91" y="160"/>
                    <a:pt x="91" y="160"/>
                    <a:pt x="91" y="160"/>
                  </a:cubicBezTo>
                  <a:cubicBezTo>
                    <a:pt x="106" y="160"/>
                    <a:pt x="121" y="154"/>
                    <a:pt x="130" y="144"/>
                  </a:cubicBezTo>
                  <a:cubicBezTo>
                    <a:pt x="137" y="136"/>
                    <a:pt x="142" y="127"/>
                    <a:pt x="145" y="116"/>
                  </a:cubicBezTo>
                  <a:cubicBezTo>
                    <a:pt x="170" y="16"/>
                    <a:pt x="170" y="16"/>
                    <a:pt x="170" y="16"/>
                  </a:cubicBezTo>
                  <a:cubicBezTo>
                    <a:pt x="172" y="10"/>
                    <a:pt x="168" y="3"/>
                    <a:pt x="162" y="2"/>
                  </a:cubicBezTo>
                  <a:close/>
                </a:path>
              </a:pathLst>
            </a:custGeom>
            <a:grpFill/>
            <a:ln>
              <a:noFill/>
            </a:ln>
          </p:spPr>
          <p:txBody>
            <a:bodyPr vert="horz" wrap="square" lIns="91422" tIns="45713" rIns="91422" bIns="45713" numCol="1" anchor="t" anchorCtr="0" compatLnSpc="1"/>
            <a:lstStyle/>
            <a:p>
              <a:pPr fontAlgn="base">
                <a:spcBef>
                  <a:spcPct val="0"/>
                </a:spcBef>
                <a:spcAft>
                  <a:spcPct val="0"/>
                </a:spcAft>
              </a:pPr>
              <a:endParaRPr lang="zh-CN" altLang="en-US" sz="1705">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grpSp>
    </p:spTree>
    <p:custDataLst>
      <p:tags r:id="rId2"/>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heel(1)">
                                      <p:cBhvr>
                                        <p:cTn id="7" dur="2000"/>
                                        <p:tgtEl>
                                          <p:spTgt spid="40"/>
                                        </p:tgtEl>
                                      </p:cBhvr>
                                    </p:animEffect>
                                  </p:childTnLst>
                                </p:cTn>
                              </p:par>
                              <p:par>
                                <p:cTn id="8" presetID="21" presetClass="entr" presetSubtype="1"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wheel(1)">
                                      <p:cBhvr>
                                        <p:cTn id="10" dur="2000"/>
                                        <p:tgtEl>
                                          <p:spTgt spid="53"/>
                                        </p:tgtEl>
                                      </p:cBhvr>
                                    </p:animEffect>
                                  </p:childTnLst>
                                </p:cTn>
                              </p:par>
                            </p:childTnLst>
                          </p:cTn>
                        </p:par>
                        <p:par>
                          <p:cTn id="11" fill="hold">
                            <p:stCondLst>
                              <p:cond delay="2000"/>
                            </p:stCondLst>
                            <p:childTnLst>
                              <p:par>
                                <p:cTn id="12" presetID="47" presetClass="entr" presetSubtype="0" fill="hold" grpId="0" nodeType="afterEffect">
                                  <p:stCondLst>
                                    <p:cond delay="0"/>
                                  </p:stCondLst>
                                  <p:childTnLst>
                                    <p:set>
                                      <p:cBhvr>
                                        <p:cTn id="13" dur="1" fill="hold">
                                          <p:stCondLst>
                                            <p:cond delay="0"/>
                                          </p:stCondLst>
                                        </p:cTn>
                                        <p:tgtEl>
                                          <p:spTgt spid="57"/>
                                        </p:tgtEl>
                                        <p:attrNameLst>
                                          <p:attrName>style.visibility</p:attrName>
                                        </p:attrNameLst>
                                      </p:cBhvr>
                                      <p:to>
                                        <p:strVal val="visible"/>
                                      </p:to>
                                    </p:set>
                                    <p:animEffect transition="in" filter="fade">
                                      <p:cBhvr>
                                        <p:cTn id="14" dur="1000"/>
                                        <p:tgtEl>
                                          <p:spTgt spid="57"/>
                                        </p:tgtEl>
                                      </p:cBhvr>
                                    </p:animEffect>
                                    <p:anim calcmode="lin" valueType="num">
                                      <p:cBhvr>
                                        <p:cTn id="15" dur="1000" fill="hold"/>
                                        <p:tgtEl>
                                          <p:spTgt spid="57"/>
                                        </p:tgtEl>
                                        <p:attrNameLst>
                                          <p:attrName>ppt_x</p:attrName>
                                        </p:attrNameLst>
                                      </p:cBhvr>
                                      <p:tavLst>
                                        <p:tav tm="0">
                                          <p:val>
                                            <p:strVal val="#ppt_x"/>
                                          </p:val>
                                        </p:tav>
                                        <p:tav tm="100000">
                                          <p:val>
                                            <p:strVal val="#ppt_x"/>
                                          </p:val>
                                        </p:tav>
                                      </p:tavLst>
                                    </p:anim>
                                    <p:anim calcmode="lin" valueType="num">
                                      <p:cBhvr>
                                        <p:cTn id="16" dur="1000" fill="hold"/>
                                        <p:tgtEl>
                                          <p:spTgt spid="57"/>
                                        </p:tgtEl>
                                        <p:attrNameLst>
                                          <p:attrName>ppt_y</p:attrName>
                                        </p:attrNameLst>
                                      </p:cBhvr>
                                      <p:tavLst>
                                        <p:tav tm="0">
                                          <p:val>
                                            <p:strVal val="#ppt_y-.1"/>
                                          </p:val>
                                        </p:tav>
                                        <p:tav tm="100000">
                                          <p:val>
                                            <p:strVal val="#ppt_y"/>
                                          </p:val>
                                        </p:tav>
                                      </p:tavLst>
                                    </p:anim>
                                  </p:childTnLst>
                                </p:cTn>
                              </p:par>
                              <p:par>
                                <p:cTn id="17" presetID="47" presetClass="entr" presetSubtype="0" fill="hold" grpId="0" nodeType="with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1000"/>
                                        <p:tgtEl>
                                          <p:spTgt spid="59"/>
                                        </p:tgtEl>
                                      </p:cBhvr>
                                    </p:animEffect>
                                    <p:anim calcmode="lin" valueType="num">
                                      <p:cBhvr>
                                        <p:cTn id="20" dur="1000" fill="hold"/>
                                        <p:tgtEl>
                                          <p:spTgt spid="59"/>
                                        </p:tgtEl>
                                        <p:attrNameLst>
                                          <p:attrName>ppt_x</p:attrName>
                                        </p:attrNameLst>
                                      </p:cBhvr>
                                      <p:tavLst>
                                        <p:tav tm="0">
                                          <p:val>
                                            <p:strVal val="#ppt_x"/>
                                          </p:val>
                                        </p:tav>
                                        <p:tav tm="100000">
                                          <p:val>
                                            <p:strVal val="#ppt_x"/>
                                          </p:val>
                                        </p:tav>
                                      </p:tavLst>
                                    </p:anim>
                                    <p:anim calcmode="lin" valueType="num">
                                      <p:cBhvr>
                                        <p:cTn id="21" dur="1000" fill="hold"/>
                                        <p:tgtEl>
                                          <p:spTgt spid="59"/>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0"/>
                                  </p:stCondLst>
                                  <p:childTnLst>
                                    <p:set>
                                      <p:cBhvr>
                                        <p:cTn id="23" dur="1" fill="hold">
                                          <p:stCondLst>
                                            <p:cond delay="0"/>
                                          </p:stCondLst>
                                        </p:cTn>
                                        <p:tgtEl>
                                          <p:spTgt spid="78"/>
                                        </p:tgtEl>
                                        <p:attrNameLst>
                                          <p:attrName>style.visibility</p:attrName>
                                        </p:attrNameLst>
                                      </p:cBhvr>
                                      <p:to>
                                        <p:strVal val="visible"/>
                                      </p:to>
                                    </p:set>
                                    <p:animEffect transition="in" filter="fade">
                                      <p:cBhvr>
                                        <p:cTn id="24" dur="1000"/>
                                        <p:tgtEl>
                                          <p:spTgt spid="78"/>
                                        </p:tgtEl>
                                      </p:cBhvr>
                                    </p:animEffect>
                                    <p:anim calcmode="lin" valueType="num">
                                      <p:cBhvr>
                                        <p:cTn id="25" dur="1000" fill="hold"/>
                                        <p:tgtEl>
                                          <p:spTgt spid="78"/>
                                        </p:tgtEl>
                                        <p:attrNameLst>
                                          <p:attrName>ppt_x</p:attrName>
                                        </p:attrNameLst>
                                      </p:cBhvr>
                                      <p:tavLst>
                                        <p:tav tm="0">
                                          <p:val>
                                            <p:strVal val="#ppt_x"/>
                                          </p:val>
                                        </p:tav>
                                        <p:tav tm="100000">
                                          <p:val>
                                            <p:strVal val="#ppt_x"/>
                                          </p:val>
                                        </p:tav>
                                      </p:tavLst>
                                    </p:anim>
                                    <p:anim calcmode="lin" valueType="num">
                                      <p:cBhvr>
                                        <p:cTn id="26" dur="1000" fill="hold"/>
                                        <p:tgtEl>
                                          <p:spTgt spid="78"/>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1000"/>
                                        <p:tgtEl>
                                          <p:spTgt spid="29"/>
                                        </p:tgtEl>
                                      </p:cBhvr>
                                    </p:animEffect>
                                    <p:anim calcmode="lin" valueType="num">
                                      <p:cBhvr>
                                        <p:cTn id="30" dur="1000" fill="hold"/>
                                        <p:tgtEl>
                                          <p:spTgt spid="29"/>
                                        </p:tgtEl>
                                        <p:attrNameLst>
                                          <p:attrName>ppt_x</p:attrName>
                                        </p:attrNameLst>
                                      </p:cBhvr>
                                      <p:tavLst>
                                        <p:tav tm="0">
                                          <p:val>
                                            <p:strVal val="#ppt_x"/>
                                          </p:val>
                                        </p:tav>
                                        <p:tav tm="100000">
                                          <p:val>
                                            <p:strVal val="#ppt_x"/>
                                          </p:val>
                                        </p:tav>
                                      </p:tavLst>
                                    </p:anim>
                                    <p:anim calcmode="lin" valueType="num">
                                      <p:cBhvr>
                                        <p:cTn id="31" dur="1000" fill="hold"/>
                                        <p:tgtEl>
                                          <p:spTgt spid="29"/>
                                        </p:tgtEl>
                                        <p:attrNameLst>
                                          <p:attrName>ppt_y</p:attrName>
                                        </p:attrNameLst>
                                      </p:cBhvr>
                                      <p:tavLst>
                                        <p:tav tm="0">
                                          <p:val>
                                            <p:strVal val="#ppt_y-.1"/>
                                          </p:val>
                                        </p:tav>
                                        <p:tav tm="100000">
                                          <p:val>
                                            <p:strVal val="#ppt_y"/>
                                          </p:val>
                                        </p:tav>
                                      </p:tavLst>
                                    </p:anim>
                                  </p:childTnLst>
                                </p:cTn>
                              </p:par>
                              <p:par>
                                <p:cTn id="32" presetID="47" presetClass="entr" presetSubtype="0" fill="hold" grpId="0"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fade">
                                      <p:cBhvr>
                                        <p:cTn id="34" dur="1000"/>
                                        <p:tgtEl>
                                          <p:spTgt spid="30"/>
                                        </p:tgtEl>
                                      </p:cBhvr>
                                    </p:animEffect>
                                    <p:anim calcmode="lin" valueType="num">
                                      <p:cBhvr>
                                        <p:cTn id="35" dur="1000" fill="hold"/>
                                        <p:tgtEl>
                                          <p:spTgt spid="30"/>
                                        </p:tgtEl>
                                        <p:attrNameLst>
                                          <p:attrName>ppt_x</p:attrName>
                                        </p:attrNameLst>
                                      </p:cBhvr>
                                      <p:tavLst>
                                        <p:tav tm="0">
                                          <p:val>
                                            <p:strVal val="#ppt_x"/>
                                          </p:val>
                                        </p:tav>
                                        <p:tav tm="100000">
                                          <p:val>
                                            <p:strVal val="#ppt_x"/>
                                          </p:val>
                                        </p:tav>
                                      </p:tavLst>
                                    </p:anim>
                                    <p:anim calcmode="lin" valueType="num">
                                      <p:cBhvr>
                                        <p:cTn id="36" dur="1000" fill="hold"/>
                                        <p:tgtEl>
                                          <p:spTgt spid="30"/>
                                        </p:tgtEl>
                                        <p:attrNameLst>
                                          <p:attrName>ppt_y</p:attrName>
                                        </p:attrNameLst>
                                      </p:cBhvr>
                                      <p:tavLst>
                                        <p:tav tm="0">
                                          <p:val>
                                            <p:strVal val="#ppt_y-.1"/>
                                          </p:val>
                                        </p:tav>
                                        <p:tav tm="100000">
                                          <p:val>
                                            <p:strVal val="#ppt_y"/>
                                          </p:val>
                                        </p:tav>
                                      </p:tavLst>
                                    </p:anim>
                                  </p:childTnLst>
                                </p:cTn>
                              </p:par>
                              <p:par>
                                <p:cTn id="37" presetID="47"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fade">
                                      <p:cBhvr>
                                        <p:cTn id="39" dur="1000"/>
                                        <p:tgtEl>
                                          <p:spTgt spid="32"/>
                                        </p:tgtEl>
                                      </p:cBhvr>
                                    </p:animEffect>
                                    <p:anim calcmode="lin" valueType="num">
                                      <p:cBhvr>
                                        <p:cTn id="40" dur="1000" fill="hold"/>
                                        <p:tgtEl>
                                          <p:spTgt spid="32"/>
                                        </p:tgtEl>
                                        <p:attrNameLst>
                                          <p:attrName>ppt_x</p:attrName>
                                        </p:attrNameLst>
                                      </p:cBhvr>
                                      <p:tavLst>
                                        <p:tav tm="0">
                                          <p:val>
                                            <p:strVal val="#ppt_x"/>
                                          </p:val>
                                        </p:tav>
                                        <p:tav tm="100000">
                                          <p:val>
                                            <p:strVal val="#ppt_x"/>
                                          </p:val>
                                        </p:tav>
                                      </p:tavLst>
                                    </p:anim>
                                    <p:anim calcmode="lin" valueType="num">
                                      <p:cBhvr>
                                        <p:cTn id="41" dur="1000" fill="hold"/>
                                        <p:tgtEl>
                                          <p:spTgt spid="32"/>
                                        </p:tgtEl>
                                        <p:attrNameLst>
                                          <p:attrName>ppt_y</p:attrName>
                                        </p:attrNameLst>
                                      </p:cBhvr>
                                      <p:tavLst>
                                        <p:tav tm="0">
                                          <p:val>
                                            <p:strVal val="#ppt_y-.1"/>
                                          </p:val>
                                        </p:tav>
                                        <p:tav tm="100000">
                                          <p:val>
                                            <p:strVal val="#ppt_y"/>
                                          </p:val>
                                        </p:tav>
                                      </p:tavLst>
                                    </p:anim>
                                  </p:childTnLst>
                                </p:cTn>
                              </p:par>
                              <p:par>
                                <p:cTn id="42" presetID="47" presetClass="entr" presetSubtype="0" fill="hold" grpId="0" nodeType="withEffect">
                                  <p:stCondLst>
                                    <p:cond delay="0"/>
                                  </p:stCondLst>
                                  <p:childTnLst>
                                    <p:set>
                                      <p:cBhvr>
                                        <p:cTn id="43" dur="1" fill="hold">
                                          <p:stCondLst>
                                            <p:cond delay="0"/>
                                          </p:stCondLst>
                                        </p:cTn>
                                        <p:tgtEl>
                                          <p:spTgt spid="35"/>
                                        </p:tgtEl>
                                        <p:attrNameLst>
                                          <p:attrName>style.visibility</p:attrName>
                                        </p:attrNameLst>
                                      </p:cBhvr>
                                      <p:to>
                                        <p:strVal val="visible"/>
                                      </p:to>
                                    </p:set>
                                    <p:animEffect transition="in" filter="fade">
                                      <p:cBhvr>
                                        <p:cTn id="44" dur="1000"/>
                                        <p:tgtEl>
                                          <p:spTgt spid="35"/>
                                        </p:tgtEl>
                                      </p:cBhvr>
                                    </p:animEffect>
                                    <p:anim calcmode="lin" valueType="num">
                                      <p:cBhvr>
                                        <p:cTn id="45" dur="1000" fill="hold"/>
                                        <p:tgtEl>
                                          <p:spTgt spid="35"/>
                                        </p:tgtEl>
                                        <p:attrNameLst>
                                          <p:attrName>ppt_x</p:attrName>
                                        </p:attrNameLst>
                                      </p:cBhvr>
                                      <p:tavLst>
                                        <p:tav tm="0">
                                          <p:val>
                                            <p:strVal val="#ppt_x"/>
                                          </p:val>
                                        </p:tav>
                                        <p:tav tm="100000">
                                          <p:val>
                                            <p:strVal val="#ppt_x"/>
                                          </p:val>
                                        </p:tav>
                                      </p:tavLst>
                                    </p:anim>
                                    <p:anim calcmode="lin" valueType="num">
                                      <p:cBhvr>
                                        <p:cTn id="46" dur="1000" fill="hold"/>
                                        <p:tgtEl>
                                          <p:spTgt spid="35"/>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0"/>
                                  </p:stCondLst>
                                  <p:childTnLst>
                                    <p:set>
                                      <p:cBhvr>
                                        <p:cTn id="48" dur="1" fill="hold">
                                          <p:stCondLst>
                                            <p:cond delay="0"/>
                                          </p:stCondLst>
                                        </p:cTn>
                                        <p:tgtEl>
                                          <p:spTgt spid="55"/>
                                        </p:tgtEl>
                                        <p:attrNameLst>
                                          <p:attrName>style.visibility</p:attrName>
                                        </p:attrNameLst>
                                      </p:cBhvr>
                                      <p:to>
                                        <p:strVal val="visible"/>
                                      </p:to>
                                    </p:set>
                                    <p:animEffect transition="in" filter="fade">
                                      <p:cBhvr>
                                        <p:cTn id="49" dur="1000"/>
                                        <p:tgtEl>
                                          <p:spTgt spid="55"/>
                                        </p:tgtEl>
                                      </p:cBhvr>
                                    </p:animEffect>
                                    <p:anim calcmode="lin" valueType="num">
                                      <p:cBhvr>
                                        <p:cTn id="50" dur="1000" fill="hold"/>
                                        <p:tgtEl>
                                          <p:spTgt spid="55"/>
                                        </p:tgtEl>
                                        <p:attrNameLst>
                                          <p:attrName>ppt_x</p:attrName>
                                        </p:attrNameLst>
                                      </p:cBhvr>
                                      <p:tavLst>
                                        <p:tav tm="0">
                                          <p:val>
                                            <p:strVal val="#ppt_x"/>
                                          </p:val>
                                        </p:tav>
                                        <p:tav tm="100000">
                                          <p:val>
                                            <p:strVal val="#ppt_x"/>
                                          </p:val>
                                        </p:tav>
                                      </p:tavLst>
                                    </p:anim>
                                    <p:anim calcmode="lin" valueType="num">
                                      <p:cBhvr>
                                        <p:cTn id="51" dur="1000" fill="hold"/>
                                        <p:tgtEl>
                                          <p:spTgt spid="55"/>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0"/>
                                  </p:stCondLst>
                                  <p:childTnLst>
                                    <p:set>
                                      <p:cBhvr>
                                        <p:cTn id="53" dur="1" fill="hold">
                                          <p:stCondLst>
                                            <p:cond delay="0"/>
                                          </p:stCondLst>
                                        </p:cTn>
                                        <p:tgtEl>
                                          <p:spTgt spid="61"/>
                                        </p:tgtEl>
                                        <p:attrNameLst>
                                          <p:attrName>style.visibility</p:attrName>
                                        </p:attrNameLst>
                                      </p:cBhvr>
                                      <p:to>
                                        <p:strVal val="visible"/>
                                      </p:to>
                                    </p:set>
                                    <p:animEffect transition="in" filter="fade">
                                      <p:cBhvr>
                                        <p:cTn id="54" dur="1000"/>
                                        <p:tgtEl>
                                          <p:spTgt spid="61"/>
                                        </p:tgtEl>
                                      </p:cBhvr>
                                    </p:animEffect>
                                    <p:anim calcmode="lin" valueType="num">
                                      <p:cBhvr>
                                        <p:cTn id="55" dur="1000" fill="hold"/>
                                        <p:tgtEl>
                                          <p:spTgt spid="61"/>
                                        </p:tgtEl>
                                        <p:attrNameLst>
                                          <p:attrName>ppt_x</p:attrName>
                                        </p:attrNameLst>
                                      </p:cBhvr>
                                      <p:tavLst>
                                        <p:tav tm="0">
                                          <p:val>
                                            <p:strVal val="#ppt_x"/>
                                          </p:val>
                                        </p:tav>
                                        <p:tav tm="100000">
                                          <p:val>
                                            <p:strVal val="#ppt_x"/>
                                          </p:val>
                                        </p:tav>
                                      </p:tavLst>
                                    </p:anim>
                                    <p:anim calcmode="lin" valueType="num">
                                      <p:cBhvr>
                                        <p:cTn id="56" dur="1000" fill="hold"/>
                                        <p:tgtEl>
                                          <p:spTgt spid="61"/>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2"/>
                                        </p:tgtEl>
                                        <p:attrNameLst>
                                          <p:attrName>style.visibility</p:attrName>
                                        </p:attrNameLst>
                                      </p:cBhvr>
                                      <p:to>
                                        <p:strVal val="visible"/>
                                      </p:to>
                                    </p:set>
                                    <p:animEffect transition="in" filter="fade">
                                      <p:cBhvr>
                                        <p:cTn id="59" dur="1000"/>
                                        <p:tgtEl>
                                          <p:spTgt spid="2"/>
                                        </p:tgtEl>
                                      </p:cBhvr>
                                    </p:animEffect>
                                    <p:anim calcmode="lin" valueType="num">
                                      <p:cBhvr>
                                        <p:cTn id="60" dur="1000" fill="hold"/>
                                        <p:tgtEl>
                                          <p:spTgt spid="2"/>
                                        </p:tgtEl>
                                        <p:attrNameLst>
                                          <p:attrName>ppt_x</p:attrName>
                                        </p:attrNameLst>
                                      </p:cBhvr>
                                      <p:tavLst>
                                        <p:tav tm="0">
                                          <p:val>
                                            <p:strVal val="#ppt_x"/>
                                          </p:val>
                                        </p:tav>
                                        <p:tav tm="100000">
                                          <p:val>
                                            <p:strVal val="#ppt_x"/>
                                          </p:val>
                                        </p:tav>
                                      </p:tavLst>
                                    </p:anim>
                                    <p:anim calcmode="lin" valueType="num">
                                      <p:cBhvr>
                                        <p:cTn id="61" dur="1000" fill="hold"/>
                                        <p:tgtEl>
                                          <p:spTgt spid="2"/>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0"/>
                                  </p:stCondLst>
                                  <p:childTnLst>
                                    <p:set>
                                      <p:cBhvr>
                                        <p:cTn id="63" dur="1" fill="hold">
                                          <p:stCondLst>
                                            <p:cond delay="0"/>
                                          </p:stCondLst>
                                        </p:cTn>
                                        <p:tgtEl>
                                          <p:spTgt spid="63"/>
                                        </p:tgtEl>
                                        <p:attrNameLst>
                                          <p:attrName>style.visibility</p:attrName>
                                        </p:attrNameLst>
                                      </p:cBhvr>
                                      <p:to>
                                        <p:strVal val="visible"/>
                                      </p:to>
                                    </p:set>
                                    <p:animEffect transition="in" filter="fade">
                                      <p:cBhvr>
                                        <p:cTn id="64" dur="1000"/>
                                        <p:tgtEl>
                                          <p:spTgt spid="63"/>
                                        </p:tgtEl>
                                      </p:cBhvr>
                                    </p:animEffect>
                                    <p:anim calcmode="lin" valueType="num">
                                      <p:cBhvr>
                                        <p:cTn id="65" dur="1000" fill="hold"/>
                                        <p:tgtEl>
                                          <p:spTgt spid="63"/>
                                        </p:tgtEl>
                                        <p:attrNameLst>
                                          <p:attrName>ppt_x</p:attrName>
                                        </p:attrNameLst>
                                      </p:cBhvr>
                                      <p:tavLst>
                                        <p:tav tm="0">
                                          <p:val>
                                            <p:strVal val="#ppt_x"/>
                                          </p:val>
                                        </p:tav>
                                        <p:tav tm="100000">
                                          <p:val>
                                            <p:strVal val="#ppt_x"/>
                                          </p:val>
                                        </p:tav>
                                      </p:tavLst>
                                    </p:anim>
                                    <p:anim calcmode="lin" valueType="num">
                                      <p:cBhvr>
                                        <p:cTn id="66" dur="1000" fill="hold"/>
                                        <p:tgtEl>
                                          <p:spTgt spid="63"/>
                                        </p:tgtEl>
                                        <p:attrNameLst>
                                          <p:attrName>ppt_y</p:attrName>
                                        </p:attrNameLst>
                                      </p:cBhvr>
                                      <p:tavLst>
                                        <p:tav tm="0">
                                          <p:val>
                                            <p:strVal val="#ppt_y-.1"/>
                                          </p:val>
                                        </p:tav>
                                        <p:tav tm="100000">
                                          <p:val>
                                            <p:strVal val="#ppt_y"/>
                                          </p:val>
                                        </p:tav>
                                      </p:tavLst>
                                    </p:anim>
                                  </p:childTnLst>
                                </p:cTn>
                              </p:par>
                              <p:par>
                                <p:cTn id="67" presetID="47" presetClass="entr" presetSubtype="0" fill="hold" grpId="0" nodeType="withEffect">
                                  <p:stCondLst>
                                    <p:cond delay="0"/>
                                  </p:stCondLst>
                                  <p:childTnLst>
                                    <p:set>
                                      <p:cBhvr>
                                        <p:cTn id="68" dur="1" fill="hold">
                                          <p:stCondLst>
                                            <p:cond delay="0"/>
                                          </p:stCondLst>
                                        </p:cTn>
                                        <p:tgtEl>
                                          <p:spTgt spid="64"/>
                                        </p:tgtEl>
                                        <p:attrNameLst>
                                          <p:attrName>style.visibility</p:attrName>
                                        </p:attrNameLst>
                                      </p:cBhvr>
                                      <p:to>
                                        <p:strVal val="visible"/>
                                      </p:to>
                                    </p:set>
                                    <p:animEffect transition="in" filter="fade">
                                      <p:cBhvr>
                                        <p:cTn id="69" dur="1000"/>
                                        <p:tgtEl>
                                          <p:spTgt spid="64"/>
                                        </p:tgtEl>
                                      </p:cBhvr>
                                    </p:animEffect>
                                    <p:anim calcmode="lin" valueType="num">
                                      <p:cBhvr>
                                        <p:cTn id="70" dur="1000" fill="hold"/>
                                        <p:tgtEl>
                                          <p:spTgt spid="64"/>
                                        </p:tgtEl>
                                        <p:attrNameLst>
                                          <p:attrName>ppt_x</p:attrName>
                                        </p:attrNameLst>
                                      </p:cBhvr>
                                      <p:tavLst>
                                        <p:tav tm="0">
                                          <p:val>
                                            <p:strVal val="#ppt_x"/>
                                          </p:val>
                                        </p:tav>
                                        <p:tav tm="100000">
                                          <p:val>
                                            <p:strVal val="#ppt_x"/>
                                          </p:val>
                                        </p:tav>
                                      </p:tavLst>
                                    </p:anim>
                                    <p:anim calcmode="lin" valueType="num">
                                      <p:cBhvr>
                                        <p:cTn id="71" dur="1000" fill="hold"/>
                                        <p:tgtEl>
                                          <p:spTgt spid="64"/>
                                        </p:tgtEl>
                                        <p:attrNameLst>
                                          <p:attrName>ppt_y</p:attrName>
                                        </p:attrNameLst>
                                      </p:cBhvr>
                                      <p:tavLst>
                                        <p:tav tm="0">
                                          <p:val>
                                            <p:strVal val="#ppt_y-.1"/>
                                          </p:val>
                                        </p:tav>
                                        <p:tav tm="100000">
                                          <p:val>
                                            <p:strVal val="#ppt_y"/>
                                          </p:val>
                                        </p:tav>
                                      </p:tavLst>
                                    </p:anim>
                                  </p:childTnLst>
                                </p:cTn>
                              </p:par>
                            </p:childTnLst>
                          </p:cTn>
                        </p:par>
                        <p:par>
                          <p:cTn id="72" fill="hold">
                            <p:stCondLst>
                              <p:cond delay="3000"/>
                            </p:stCondLst>
                            <p:childTnLst>
                              <p:par>
                                <p:cTn id="73" presetID="55" presetClass="entr" presetSubtype="0" fill="hold" grpId="0" nodeType="afterEffect">
                                  <p:stCondLst>
                                    <p:cond delay="0"/>
                                  </p:stCondLst>
                                  <p:childTnLst>
                                    <p:set>
                                      <p:cBhvr>
                                        <p:cTn id="74" dur="1" fill="hold">
                                          <p:stCondLst>
                                            <p:cond delay="0"/>
                                          </p:stCondLst>
                                        </p:cTn>
                                        <p:tgtEl>
                                          <p:spTgt spid="60"/>
                                        </p:tgtEl>
                                        <p:attrNameLst>
                                          <p:attrName>style.visibility</p:attrName>
                                        </p:attrNameLst>
                                      </p:cBhvr>
                                      <p:to>
                                        <p:strVal val="visible"/>
                                      </p:to>
                                    </p:set>
                                    <p:anim calcmode="lin" valueType="num">
                                      <p:cBhvr>
                                        <p:cTn id="75" dur="1000" fill="hold"/>
                                        <p:tgtEl>
                                          <p:spTgt spid="60"/>
                                        </p:tgtEl>
                                        <p:attrNameLst>
                                          <p:attrName>ppt_w</p:attrName>
                                        </p:attrNameLst>
                                      </p:cBhvr>
                                      <p:tavLst>
                                        <p:tav tm="0">
                                          <p:val>
                                            <p:strVal val="#ppt_w*0.70"/>
                                          </p:val>
                                        </p:tav>
                                        <p:tav tm="100000">
                                          <p:val>
                                            <p:strVal val="#ppt_w"/>
                                          </p:val>
                                        </p:tav>
                                      </p:tavLst>
                                    </p:anim>
                                    <p:anim calcmode="lin" valueType="num">
                                      <p:cBhvr>
                                        <p:cTn id="76" dur="1000" fill="hold"/>
                                        <p:tgtEl>
                                          <p:spTgt spid="60"/>
                                        </p:tgtEl>
                                        <p:attrNameLst>
                                          <p:attrName>ppt_h</p:attrName>
                                        </p:attrNameLst>
                                      </p:cBhvr>
                                      <p:tavLst>
                                        <p:tav tm="0">
                                          <p:val>
                                            <p:strVal val="#ppt_h"/>
                                          </p:val>
                                        </p:tav>
                                        <p:tav tm="100000">
                                          <p:val>
                                            <p:strVal val="#ppt_h"/>
                                          </p:val>
                                        </p:tav>
                                      </p:tavLst>
                                    </p:anim>
                                    <p:animEffect transition="in" filter="fade">
                                      <p:cBhvr>
                                        <p:cTn id="77" dur="1000"/>
                                        <p:tgtEl>
                                          <p:spTgt spid="60"/>
                                        </p:tgtEl>
                                      </p:cBhvr>
                                    </p:animEffect>
                                  </p:childTnLst>
                                </p:cTn>
                              </p:par>
                              <p:par>
                                <p:cTn id="78" presetID="55" presetClass="entr" presetSubtype="0" fill="hold" grpId="0" nodeType="withEffect">
                                  <p:stCondLst>
                                    <p:cond delay="0"/>
                                  </p:stCondLst>
                                  <p:childTnLst>
                                    <p:set>
                                      <p:cBhvr>
                                        <p:cTn id="79" dur="1" fill="hold">
                                          <p:stCondLst>
                                            <p:cond delay="0"/>
                                          </p:stCondLst>
                                        </p:cTn>
                                        <p:tgtEl>
                                          <p:spTgt spid="66"/>
                                        </p:tgtEl>
                                        <p:attrNameLst>
                                          <p:attrName>style.visibility</p:attrName>
                                        </p:attrNameLst>
                                      </p:cBhvr>
                                      <p:to>
                                        <p:strVal val="visible"/>
                                      </p:to>
                                    </p:set>
                                    <p:anim calcmode="lin" valueType="num">
                                      <p:cBhvr>
                                        <p:cTn id="80" dur="1000" fill="hold"/>
                                        <p:tgtEl>
                                          <p:spTgt spid="66"/>
                                        </p:tgtEl>
                                        <p:attrNameLst>
                                          <p:attrName>ppt_w</p:attrName>
                                        </p:attrNameLst>
                                      </p:cBhvr>
                                      <p:tavLst>
                                        <p:tav tm="0">
                                          <p:val>
                                            <p:strVal val="#ppt_w*0.70"/>
                                          </p:val>
                                        </p:tav>
                                        <p:tav tm="100000">
                                          <p:val>
                                            <p:strVal val="#ppt_w"/>
                                          </p:val>
                                        </p:tav>
                                      </p:tavLst>
                                    </p:anim>
                                    <p:anim calcmode="lin" valueType="num">
                                      <p:cBhvr>
                                        <p:cTn id="81" dur="1000" fill="hold"/>
                                        <p:tgtEl>
                                          <p:spTgt spid="66"/>
                                        </p:tgtEl>
                                        <p:attrNameLst>
                                          <p:attrName>ppt_h</p:attrName>
                                        </p:attrNameLst>
                                      </p:cBhvr>
                                      <p:tavLst>
                                        <p:tav tm="0">
                                          <p:val>
                                            <p:strVal val="#ppt_h"/>
                                          </p:val>
                                        </p:tav>
                                        <p:tav tm="100000">
                                          <p:val>
                                            <p:strVal val="#ppt_h"/>
                                          </p:val>
                                        </p:tav>
                                      </p:tavLst>
                                    </p:anim>
                                    <p:animEffect transition="in" filter="fade">
                                      <p:cBhvr>
                                        <p:cTn id="82" dur="1000"/>
                                        <p:tgtEl>
                                          <p:spTgt spid="66"/>
                                        </p:tgtEl>
                                      </p:cBhvr>
                                    </p:animEffect>
                                  </p:childTnLst>
                                </p:cTn>
                              </p:par>
                              <p:par>
                                <p:cTn id="83" presetID="55" presetClass="entr" presetSubtype="0" fill="hold" grpId="0" nodeType="withEffect">
                                  <p:stCondLst>
                                    <p:cond delay="0"/>
                                  </p:stCondLst>
                                  <p:childTnLst>
                                    <p:set>
                                      <p:cBhvr>
                                        <p:cTn id="84" dur="1" fill="hold">
                                          <p:stCondLst>
                                            <p:cond delay="0"/>
                                          </p:stCondLst>
                                        </p:cTn>
                                        <p:tgtEl>
                                          <p:spTgt spid="37"/>
                                        </p:tgtEl>
                                        <p:attrNameLst>
                                          <p:attrName>style.visibility</p:attrName>
                                        </p:attrNameLst>
                                      </p:cBhvr>
                                      <p:to>
                                        <p:strVal val="visible"/>
                                      </p:to>
                                    </p:set>
                                    <p:anim calcmode="lin" valueType="num">
                                      <p:cBhvr>
                                        <p:cTn id="85" dur="1000" fill="hold"/>
                                        <p:tgtEl>
                                          <p:spTgt spid="37"/>
                                        </p:tgtEl>
                                        <p:attrNameLst>
                                          <p:attrName>ppt_w</p:attrName>
                                        </p:attrNameLst>
                                      </p:cBhvr>
                                      <p:tavLst>
                                        <p:tav tm="0">
                                          <p:val>
                                            <p:strVal val="#ppt_w*0.70"/>
                                          </p:val>
                                        </p:tav>
                                        <p:tav tm="100000">
                                          <p:val>
                                            <p:strVal val="#ppt_w"/>
                                          </p:val>
                                        </p:tav>
                                      </p:tavLst>
                                    </p:anim>
                                    <p:anim calcmode="lin" valueType="num">
                                      <p:cBhvr>
                                        <p:cTn id="86" dur="1000" fill="hold"/>
                                        <p:tgtEl>
                                          <p:spTgt spid="37"/>
                                        </p:tgtEl>
                                        <p:attrNameLst>
                                          <p:attrName>ppt_h</p:attrName>
                                        </p:attrNameLst>
                                      </p:cBhvr>
                                      <p:tavLst>
                                        <p:tav tm="0">
                                          <p:val>
                                            <p:strVal val="#ppt_h"/>
                                          </p:val>
                                        </p:tav>
                                        <p:tav tm="100000">
                                          <p:val>
                                            <p:strVal val="#ppt_h"/>
                                          </p:val>
                                        </p:tav>
                                      </p:tavLst>
                                    </p:anim>
                                    <p:animEffect transition="in" filter="fade">
                                      <p:cBhvr>
                                        <p:cTn id="87" dur="1000"/>
                                        <p:tgtEl>
                                          <p:spTgt spid="37"/>
                                        </p:tgtEl>
                                      </p:cBhvr>
                                    </p:animEffect>
                                  </p:childTnLst>
                                </p:cTn>
                              </p:par>
                              <p:par>
                                <p:cTn id="88" presetID="55" presetClass="entr" presetSubtype="0" fill="hold" grpId="0" nodeType="withEffect">
                                  <p:stCondLst>
                                    <p:cond delay="0"/>
                                  </p:stCondLst>
                                  <p:childTnLst>
                                    <p:set>
                                      <p:cBhvr>
                                        <p:cTn id="89" dur="1" fill="hold">
                                          <p:stCondLst>
                                            <p:cond delay="0"/>
                                          </p:stCondLst>
                                        </p:cTn>
                                        <p:tgtEl>
                                          <p:spTgt spid="67"/>
                                        </p:tgtEl>
                                        <p:attrNameLst>
                                          <p:attrName>style.visibility</p:attrName>
                                        </p:attrNameLst>
                                      </p:cBhvr>
                                      <p:to>
                                        <p:strVal val="visible"/>
                                      </p:to>
                                    </p:set>
                                    <p:anim calcmode="lin" valueType="num">
                                      <p:cBhvr>
                                        <p:cTn id="90" dur="1000" fill="hold"/>
                                        <p:tgtEl>
                                          <p:spTgt spid="67"/>
                                        </p:tgtEl>
                                        <p:attrNameLst>
                                          <p:attrName>ppt_w</p:attrName>
                                        </p:attrNameLst>
                                      </p:cBhvr>
                                      <p:tavLst>
                                        <p:tav tm="0">
                                          <p:val>
                                            <p:strVal val="#ppt_w*0.70"/>
                                          </p:val>
                                        </p:tav>
                                        <p:tav tm="100000">
                                          <p:val>
                                            <p:strVal val="#ppt_w"/>
                                          </p:val>
                                        </p:tav>
                                      </p:tavLst>
                                    </p:anim>
                                    <p:anim calcmode="lin" valueType="num">
                                      <p:cBhvr>
                                        <p:cTn id="91" dur="1000" fill="hold"/>
                                        <p:tgtEl>
                                          <p:spTgt spid="67"/>
                                        </p:tgtEl>
                                        <p:attrNameLst>
                                          <p:attrName>ppt_h</p:attrName>
                                        </p:attrNameLst>
                                      </p:cBhvr>
                                      <p:tavLst>
                                        <p:tav tm="0">
                                          <p:val>
                                            <p:strVal val="#ppt_h"/>
                                          </p:val>
                                        </p:tav>
                                        <p:tav tm="100000">
                                          <p:val>
                                            <p:strVal val="#ppt_h"/>
                                          </p:val>
                                        </p:tav>
                                      </p:tavLst>
                                    </p:anim>
                                    <p:animEffect transition="in" filter="fade">
                                      <p:cBhvr>
                                        <p:cTn id="92" dur="1000"/>
                                        <p:tgtEl>
                                          <p:spTgt spid="67"/>
                                        </p:tgtEl>
                                      </p:cBhvr>
                                    </p:animEffect>
                                  </p:childTnLst>
                                </p:cTn>
                              </p:par>
                              <p:par>
                                <p:cTn id="93" presetID="55" presetClass="entr" presetSubtype="0" fill="hold" grpId="0" nodeType="withEffect">
                                  <p:stCondLst>
                                    <p:cond delay="0"/>
                                  </p:stCondLst>
                                  <p:childTnLst>
                                    <p:set>
                                      <p:cBhvr>
                                        <p:cTn id="94" dur="1" fill="hold">
                                          <p:stCondLst>
                                            <p:cond delay="0"/>
                                          </p:stCondLst>
                                        </p:cTn>
                                        <p:tgtEl>
                                          <p:spTgt spid="68"/>
                                        </p:tgtEl>
                                        <p:attrNameLst>
                                          <p:attrName>style.visibility</p:attrName>
                                        </p:attrNameLst>
                                      </p:cBhvr>
                                      <p:to>
                                        <p:strVal val="visible"/>
                                      </p:to>
                                    </p:set>
                                    <p:anim calcmode="lin" valueType="num">
                                      <p:cBhvr>
                                        <p:cTn id="95" dur="1000" fill="hold"/>
                                        <p:tgtEl>
                                          <p:spTgt spid="68"/>
                                        </p:tgtEl>
                                        <p:attrNameLst>
                                          <p:attrName>ppt_w</p:attrName>
                                        </p:attrNameLst>
                                      </p:cBhvr>
                                      <p:tavLst>
                                        <p:tav tm="0">
                                          <p:val>
                                            <p:strVal val="#ppt_w*0.70"/>
                                          </p:val>
                                        </p:tav>
                                        <p:tav tm="100000">
                                          <p:val>
                                            <p:strVal val="#ppt_w"/>
                                          </p:val>
                                        </p:tav>
                                      </p:tavLst>
                                    </p:anim>
                                    <p:anim calcmode="lin" valueType="num">
                                      <p:cBhvr>
                                        <p:cTn id="96" dur="1000" fill="hold"/>
                                        <p:tgtEl>
                                          <p:spTgt spid="68"/>
                                        </p:tgtEl>
                                        <p:attrNameLst>
                                          <p:attrName>ppt_h</p:attrName>
                                        </p:attrNameLst>
                                      </p:cBhvr>
                                      <p:tavLst>
                                        <p:tav tm="0">
                                          <p:val>
                                            <p:strVal val="#ppt_h"/>
                                          </p:val>
                                        </p:tav>
                                        <p:tav tm="100000">
                                          <p:val>
                                            <p:strVal val="#ppt_h"/>
                                          </p:val>
                                        </p:tav>
                                      </p:tavLst>
                                    </p:anim>
                                    <p:animEffect transition="in" filter="fade">
                                      <p:cBhvr>
                                        <p:cTn id="97" dur="1000"/>
                                        <p:tgtEl>
                                          <p:spTgt spid="68"/>
                                        </p:tgtEl>
                                      </p:cBhvr>
                                    </p:animEffect>
                                  </p:childTnLst>
                                </p:cTn>
                              </p:par>
                              <p:par>
                                <p:cTn id="98" presetID="55" presetClass="entr" presetSubtype="0" fill="hold" grpId="0" nodeType="withEffect">
                                  <p:stCondLst>
                                    <p:cond delay="0"/>
                                  </p:stCondLst>
                                  <p:childTnLst>
                                    <p:set>
                                      <p:cBhvr>
                                        <p:cTn id="99" dur="1" fill="hold">
                                          <p:stCondLst>
                                            <p:cond delay="0"/>
                                          </p:stCondLst>
                                        </p:cTn>
                                        <p:tgtEl>
                                          <p:spTgt spid="70"/>
                                        </p:tgtEl>
                                        <p:attrNameLst>
                                          <p:attrName>style.visibility</p:attrName>
                                        </p:attrNameLst>
                                      </p:cBhvr>
                                      <p:to>
                                        <p:strVal val="visible"/>
                                      </p:to>
                                    </p:set>
                                    <p:anim calcmode="lin" valueType="num">
                                      <p:cBhvr>
                                        <p:cTn id="100" dur="1000" fill="hold"/>
                                        <p:tgtEl>
                                          <p:spTgt spid="70"/>
                                        </p:tgtEl>
                                        <p:attrNameLst>
                                          <p:attrName>ppt_w</p:attrName>
                                        </p:attrNameLst>
                                      </p:cBhvr>
                                      <p:tavLst>
                                        <p:tav tm="0">
                                          <p:val>
                                            <p:strVal val="#ppt_w*0.70"/>
                                          </p:val>
                                        </p:tav>
                                        <p:tav tm="100000">
                                          <p:val>
                                            <p:strVal val="#ppt_w"/>
                                          </p:val>
                                        </p:tav>
                                      </p:tavLst>
                                    </p:anim>
                                    <p:anim calcmode="lin" valueType="num">
                                      <p:cBhvr>
                                        <p:cTn id="101" dur="1000" fill="hold"/>
                                        <p:tgtEl>
                                          <p:spTgt spid="70"/>
                                        </p:tgtEl>
                                        <p:attrNameLst>
                                          <p:attrName>ppt_h</p:attrName>
                                        </p:attrNameLst>
                                      </p:cBhvr>
                                      <p:tavLst>
                                        <p:tav tm="0">
                                          <p:val>
                                            <p:strVal val="#ppt_h"/>
                                          </p:val>
                                        </p:tav>
                                        <p:tav tm="100000">
                                          <p:val>
                                            <p:strVal val="#ppt_h"/>
                                          </p:val>
                                        </p:tav>
                                      </p:tavLst>
                                    </p:anim>
                                    <p:animEffect transition="in" filter="fade">
                                      <p:cBhvr>
                                        <p:cTn id="102"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bldLvl="0" animBg="1"/>
      <p:bldP spid="59" grpId="0" bldLvl="0" animBg="1"/>
      <p:bldP spid="60" grpId="0" bldLvl="0" animBg="1"/>
      <p:bldP spid="66" grpId="0" bldLvl="0" animBg="1"/>
      <p:bldP spid="78" grpId="0" bldLvl="0" animBg="1"/>
      <p:bldP spid="37" grpId="0" bldLvl="0" animBg="1"/>
      <p:bldP spid="29" grpId="0" bldLvl="0" animBg="1"/>
      <p:bldP spid="30" grpId="0" bldLvl="0" animBg="1"/>
      <p:bldP spid="32" grpId="0" bldLvl="0" animBg="1"/>
      <p:bldP spid="35" grpId="0"/>
      <p:bldP spid="55" grpId="0"/>
      <p:bldP spid="61" grpId="0"/>
      <p:bldP spid="2" grpId="0"/>
      <p:bldP spid="63" grpId="0"/>
      <p:bldP spid="64" grpId="0"/>
      <p:bldP spid="67" grpId="0"/>
      <p:bldP spid="68" grpId="0"/>
      <p:bldP spid="70"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6158C"/>
                </a:solidFill>
                <a:latin typeface="字魂59号-创粗黑" panose="00000500000000000000" charset="-122"/>
                <a:ea typeface="字魂59号-创粗黑" panose="00000500000000000000" charset="-122"/>
                <a:cs typeface="+mn-ea"/>
                <a:sym typeface="+mn-lt"/>
              </a:rPr>
              <a:t>抢先展示</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2" name="Freeform 7"/>
          <p:cNvSpPr/>
          <p:nvPr/>
        </p:nvSpPr>
        <p:spPr bwMode="auto">
          <a:xfrm>
            <a:off x="5541260" y="1188805"/>
            <a:ext cx="1170173" cy="4480456"/>
          </a:xfrm>
          <a:custGeom>
            <a:avLst/>
            <a:gdLst>
              <a:gd name="T0" fmla="*/ 0 w 777"/>
              <a:gd name="T1" fmla="*/ 2974 h 2974"/>
              <a:gd name="T2" fmla="*/ 507 w 777"/>
              <a:gd name="T3" fmla="*/ 2467 h 2974"/>
              <a:gd name="T4" fmla="*/ 388 w 777"/>
              <a:gd name="T5" fmla="*/ 2138 h 2974"/>
              <a:gd name="T6" fmla="*/ 277 w 777"/>
              <a:gd name="T7" fmla="*/ 1818 h 2974"/>
              <a:gd name="T8" fmla="*/ 398 w 777"/>
              <a:gd name="T9" fmla="*/ 1488 h 2974"/>
              <a:gd name="T10" fmla="*/ 507 w 777"/>
              <a:gd name="T11" fmla="*/ 1171 h 2974"/>
              <a:gd name="T12" fmla="*/ 390 w 777"/>
              <a:gd name="T13" fmla="*/ 844 h 2974"/>
              <a:gd name="T14" fmla="*/ 267 w 777"/>
              <a:gd name="T15" fmla="*/ 511 h 2974"/>
              <a:gd name="T16" fmla="*/ 777 w 777"/>
              <a:gd name="T17" fmla="*/ 0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7" h="2974">
                <a:moveTo>
                  <a:pt x="0" y="2974"/>
                </a:moveTo>
                <a:cubicBezTo>
                  <a:pt x="280" y="2974"/>
                  <a:pt x="507" y="2747"/>
                  <a:pt x="507" y="2467"/>
                </a:cubicBezTo>
                <a:cubicBezTo>
                  <a:pt x="507" y="2342"/>
                  <a:pt x="459" y="2227"/>
                  <a:pt x="388" y="2138"/>
                </a:cubicBezTo>
                <a:cubicBezTo>
                  <a:pt x="317" y="2049"/>
                  <a:pt x="277" y="1939"/>
                  <a:pt x="277" y="1818"/>
                </a:cubicBezTo>
                <a:cubicBezTo>
                  <a:pt x="277" y="1692"/>
                  <a:pt x="326" y="1577"/>
                  <a:pt x="398" y="1488"/>
                </a:cubicBezTo>
                <a:cubicBezTo>
                  <a:pt x="469" y="1400"/>
                  <a:pt x="507" y="1290"/>
                  <a:pt x="507" y="1171"/>
                </a:cubicBezTo>
                <a:cubicBezTo>
                  <a:pt x="507" y="1047"/>
                  <a:pt x="465" y="933"/>
                  <a:pt x="390" y="844"/>
                </a:cubicBezTo>
                <a:cubicBezTo>
                  <a:pt x="315" y="754"/>
                  <a:pt x="267" y="638"/>
                  <a:pt x="267" y="511"/>
                </a:cubicBezTo>
                <a:cubicBezTo>
                  <a:pt x="267" y="229"/>
                  <a:pt x="496" y="0"/>
                  <a:pt x="777" y="0"/>
                </a:cubicBezTo>
              </a:path>
            </a:pathLst>
          </a:custGeom>
          <a:noFill/>
          <a:ln w="12700" cap="flat">
            <a:solidFill>
              <a:srgbClr val="473B9B"/>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9" name="Oval 12"/>
          <p:cNvSpPr>
            <a:spLocks noChangeArrowheads="1"/>
          </p:cNvSpPr>
          <p:nvPr/>
        </p:nvSpPr>
        <p:spPr bwMode="auto">
          <a:xfrm>
            <a:off x="5860840" y="1587681"/>
            <a:ext cx="163888" cy="164526"/>
          </a:xfrm>
          <a:prstGeom prst="ellipse">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3" name="Oval 13"/>
          <p:cNvSpPr>
            <a:spLocks noChangeArrowheads="1"/>
          </p:cNvSpPr>
          <p:nvPr/>
        </p:nvSpPr>
        <p:spPr bwMode="auto">
          <a:xfrm>
            <a:off x="6237678" y="2808873"/>
            <a:ext cx="164526" cy="163888"/>
          </a:xfrm>
          <a:prstGeom prst="ellipse">
            <a:avLst/>
          </a:prstGeom>
          <a:solidFill>
            <a:srgbClr val="5B54B6"/>
          </a:solidFill>
          <a:ln w="12700" cap="flat">
            <a:no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11" name="Oval 14"/>
          <p:cNvSpPr>
            <a:spLocks noChangeArrowheads="1"/>
          </p:cNvSpPr>
          <p:nvPr/>
        </p:nvSpPr>
        <p:spPr bwMode="auto">
          <a:xfrm>
            <a:off x="5861437" y="3731617"/>
            <a:ext cx="163888" cy="163888"/>
          </a:xfrm>
          <a:prstGeom prst="ellipse">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white"/>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12" name="Oval 15"/>
          <p:cNvSpPr>
            <a:spLocks noChangeArrowheads="1"/>
          </p:cNvSpPr>
          <p:nvPr/>
        </p:nvSpPr>
        <p:spPr bwMode="auto">
          <a:xfrm>
            <a:off x="6182877" y="5022315"/>
            <a:ext cx="164526" cy="163888"/>
          </a:xfrm>
          <a:prstGeom prst="ellipse">
            <a:avLst/>
          </a:prstGeom>
          <a:solidFill>
            <a:srgbClr val="5B54B6"/>
          </a:solidFill>
          <a:ln w="12700" cap="flat">
            <a:no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13" name="Line 16"/>
          <p:cNvSpPr>
            <a:spLocks noChangeShapeType="1"/>
          </p:cNvSpPr>
          <p:nvPr/>
        </p:nvSpPr>
        <p:spPr bwMode="auto">
          <a:xfrm flipH="1">
            <a:off x="4832235" y="1670582"/>
            <a:ext cx="1028605" cy="0"/>
          </a:xfrm>
          <a:prstGeom prst="line">
            <a:avLst/>
          </a:prstGeom>
          <a:noFill/>
          <a:ln w="12700" cap="flat">
            <a:solidFill>
              <a:srgbClr val="33335E"/>
            </a:solidFill>
            <a:prstDash val="solid"/>
            <a:miter lim="800000"/>
            <a:headEnd type="none"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14" name="Line 17"/>
          <p:cNvSpPr>
            <a:spLocks noChangeShapeType="1"/>
          </p:cNvSpPr>
          <p:nvPr/>
        </p:nvSpPr>
        <p:spPr bwMode="auto">
          <a:xfrm flipH="1">
            <a:off x="6392679" y="2890495"/>
            <a:ext cx="1028605" cy="0"/>
          </a:xfrm>
          <a:prstGeom prst="line">
            <a:avLst/>
          </a:prstGeom>
          <a:noFill/>
          <a:ln w="12700" cap="flat">
            <a:solidFill>
              <a:srgbClr val="33335E"/>
            </a:solidFill>
            <a:prstDash val="solid"/>
            <a:miter lim="800000"/>
            <a:headEnd type="oval"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15" name="Line 18"/>
          <p:cNvSpPr>
            <a:spLocks noChangeShapeType="1"/>
          </p:cNvSpPr>
          <p:nvPr/>
        </p:nvSpPr>
        <p:spPr bwMode="auto">
          <a:xfrm flipH="1">
            <a:off x="4395413" y="3813880"/>
            <a:ext cx="1457775" cy="0"/>
          </a:xfrm>
          <a:prstGeom prst="line">
            <a:avLst/>
          </a:prstGeom>
          <a:noFill/>
          <a:ln w="12700" cap="flat">
            <a:solidFill>
              <a:srgbClr val="33335E"/>
            </a:solidFill>
            <a:prstDash val="solid"/>
            <a:miter lim="800000"/>
            <a:headEnd type="none"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16" name="Line 19"/>
          <p:cNvSpPr>
            <a:spLocks noChangeShapeType="1"/>
          </p:cNvSpPr>
          <p:nvPr/>
        </p:nvSpPr>
        <p:spPr bwMode="auto">
          <a:xfrm flipH="1">
            <a:off x="6345490" y="5105216"/>
            <a:ext cx="1027329" cy="0"/>
          </a:xfrm>
          <a:prstGeom prst="line">
            <a:avLst/>
          </a:prstGeom>
          <a:noFill/>
          <a:ln w="12700" cap="flat">
            <a:solidFill>
              <a:srgbClr val="33335E"/>
            </a:solidFill>
            <a:prstDash val="solid"/>
            <a:miter lim="800000"/>
            <a:headEnd type="oval" w="med" len="med"/>
            <a:tailEnd type="non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17" name="椭圆 16"/>
          <p:cNvSpPr/>
          <p:nvPr/>
        </p:nvSpPr>
        <p:spPr>
          <a:xfrm>
            <a:off x="6104839" y="1291097"/>
            <a:ext cx="1186434" cy="1186862"/>
          </a:xfrm>
          <a:prstGeom prst="ellipse">
            <a:avLst/>
          </a:prstGeom>
          <a:solidFill>
            <a:srgbClr val="2B1FC9">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rPr>
              <a:t>填写</a:t>
            </a:r>
            <a:endParaRPr kumimoji="0" lang="en-US" altLang="zh-CN"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rPr>
              <a:t>标题</a:t>
            </a:r>
            <a:endPar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18" name="椭圆 17"/>
          <p:cNvSpPr/>
          <p:nvPr/>
        </p:nvSpPr>
        <p:spPr>
          <a:xfrm>
            <a:off x="4927489" y="2284310"/>
            <a:ext cx="1186434" cy="1186862"/>
          </a:xfrm>
          <a:prstGeom prst="ellipse">
            <a:avLst/>
          </a:prstGeom>
          <a:solidFill>
            <a:srgbClr val="5B54B6"/>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rPr>
              <a:t>填写</a:t>
            </a:r>
            <a:endParaRPr kumimoji="0" lang="en-US" altLang="zh-CN"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rPr>
              <a:t>标题</a:t>
            </a:r>
            <a:endPar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19" name="椭圆 18"/>
          <p:cNvSpPr/>
          <p:nvPr/>
        </p:nvSpPr>
        <p:spPr>
          <a:xfrm>
            <a:off x="6104121" y="3220130"/>
            <a:ext cx="1186434" cy="1186862"/>
          </a:xfrm>
          <a:prstGeom prst="ellipse">
            <a:avLst/>
          </a:prstGeom>
          <a:solidFill>
            <a:srgbClr val="2B1FC9">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rPr>
              <a:t>填写</a:t>
            </a:r>
            <a:endParaRPr kumimoji="0" lang="en-US" altLang="zh-CN"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rPr>
              <a:t>标题</a:t>
            </a:r>
            <a:endPar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20" name="椭圆 19"/>
          <p:cNvSpPr/>
          <p:nvPr/>
        </p:nvSpPr>
        <p:spPr>
          <a:xfrm>
            <a:off x="4925300" y="4238212"/>
            <a:ext cx="1186434" cy="1186862"/>
          </a:xfrm>
          <a:prstGeom prst="ellipse">
            <a:avLst/>
          </a:prstGeom>
          <a:solidFill>
            <a:srgbClr val="5B54B6"/>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rPr>
              <a:t>填写</a:t>
            </a:r>
            <a:endParaRPr kumimoji="0" lang="en-US" altLang="zh-CN"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rPr>
              <a:t>标题</a:t>
            </a:r>
            <a:endParaRPr kumimoji="0" lang="zh-CN" altLang="en-US" sz="1600" b="0" i="0" u="none" strike="noStrike" kern="1200" cap="none" spc="0" normalizeH="0" baseline="0" noProof="0" dirty="0">
              <a:ln>
                <a:noFill/>
              </a:ln>
              <a:solidFill>
                <a:schemeClr val="bg1"/>
              </a:solidFill>
              <a:effectLst/>
              <a:uLnTx/>
              <a:uFillTx/>
              <a:latin typeface="字魂59号-创粗黑" panose="00000500000000000000" charset="-122"/>
              <a:ea typeface="字魂59号-创粗黑" panose="00000500000000000000" charset="-122"/>
              <a:cs typeface="字魂57号-创细黑" panose="00000500000000000000" charset="-122"/>
              <a:sym typeface="字魂59号-创粗黑" panose="00000500000000000000" charset="-122"/>
            </a:endParaRPr>
          </a:p>
        </p:txBody>
      </p:sp>
      <p:sp>
        <p:nvSpPr>
          <p:cNvPr id="51" name="文本框 50"/>
          <p:cNvSpPr txBox="1"/>
          <p:nvPr/>
        </p:nvSpPr>
        <p:spPr>
          <a:xfrm>
            <a:off x="1928464" y="1388579"/>
            <a:ext cx="2717372" cy="419100"/>
          </a:xfrm>
          <a:prstGeom prst="rect">
            <a:avLst/>
          </a:prstGeom>
          <a:noFill/>
        </p:spPr>
        <p:txBody>
          <a:bodyPr wrap="square" rtlCol="0">
            <a:spAutoFit/>
          </a:bodyPr>
          <a:lstStyle>
            <a:defPPr>
              <a:defRPr lang="en-US"/>
            </a:defPPr>
            <a:lvl1pPr>
              <a:defRPr sz="2800" b="1">
                <a:solidFill>
                  <a:schemeClr val="bg2">
                    <a:lumMod val="25000"/>
                  </a:schemeClr>
                </a:solidFill>
                <a:latin typeface="微软雅黑" panose="020B0503020204020204" pitchFamily="34" charset="-122"/>
                <a:ea typeface="微软雅黑" panose="020B0503020204020204" pitchFamily="34" charset="-122"/>
              </a:defRPr>
            </a:lvl1pPr>
          </a:lstStyle>
          <a:p>
            <a:pPr algn="r" defTabSz="609600">
              <a:defRPr/>
            </a:pPr>
            <a:r>
              <a:rPr lang="zh-CN" altLang="en-US" sz="2130" kern="0" dirty="0">
                <a:solidFill>
                  <a:srgbClr val="F0F0F0">
                    <a:lumMod val="25000"/>
                  </a:srgbClr>
                </a:solidFill>
                <a:latin typeface="+mn-lt"/>
                <a:ea typeface="+mn-ea"/>
                <a:cs typeface="+mn-ea"/>
                <a:sym typeface="+mn-lt"/>
              </a:rPr>
              <a:t>市场前景</a:t>
            </a:r>
            <a:endParaRPr lang="zh-CN" altLang="en-US" sz="2130" kern="0" dirty="0">
              <a:solidFill>
                <a:srgbClr val="F0F0F0">
                  <a:lumMod val="25000"/>
                </a:srgbClr>
              </a:solidFill>
              <a:latin typeface="+mn-lt"/>
              <a:ea typeface="+mn-ea"/>
              <a:cs typeface="+mn-ea"/>
              <a:sym typeface="+mn-lt"/>
            </a:endParaRPr>
          </a:p>
        </p:txBody>
      </p:sp>
      <p:sp>
        <p:nvSpPr>
          <p:cNvPr id="6" name="矩形 5"/>
          <p:cNvSpPr/>
          <p:nvPr/>
        </p:nvSpPr>
        <p:spPr>
          <a:xfrm>
            <a:off x="2301630" y="1834039"/>
            <a:ext cx="2333817" cy="450215"/>
          </a:xfrm>
          <a:prstGeom prst="rect">
            <a:avLst/>
          </a:prstGeom>
        </p:spPr>
        <p:txBody>
          <a:bodyPr wrap="square">
            <a:spAutoFit/>
          </a:bodyPr>
          <a:lstStyle/>
          <a:p>
            <a:pPr marL="0" marR="0" lvl="0" indent="0" algn="r" defTabSz="914400" rtl="0" eaLnBrk="1" fontAlgn="auto" latinLnBrk="0" hangingPunct="1">
              <a:lnSpc>
                <a:spcPct val="130000"/>
              </a:lnSpc>
              <a:spcBef>
                <a:spcPts val="0"/>
              </a:spcBef>
              <a:spcAft>
                <a:spcPts val="0"/>
              </a:spcAft>
              <a:buClrTx/>
              <a:buSzTx/>
              <a:buFontTx/>
              <a:buNone/>
              <a:defRPr/>
            </a:pPr>
            <a:r>
              <a:rPr lang="zh-CN" altLang="en-US" sz="900" noProof="0" dirty="0">
                <a:ln>
                  <a:noFill/>
                </a:ln>
                <a:solidFill>
                  <a:prstClr val="black">
                    <a:lumMod val="85000"/>
                    <a:lumOff val="15000"/>
                  </a:prstClr>
                </a:solidFill>
                <a:effectLst/>
                <a:uLnTx/>
                <a:uFillTx/>
                <a:cs typeface="+mn-ea"/>
                <a:sym typeface="+mn-lt"/>
              </a:rPr>
              <a:t>单击此处添加文字阐述，添加简短问题说明文字，具体说明文字在此处添加此处。</a:t>
            </a:r>
            <a:endParaRPr lang="en-US" altLang="zh-CN" sz="900" dirty="0">
              <a:solidFill>
                <a:srgbClr val="000000">
                  <a:lumMod val="50000"/>
                  <a:lumOff val="50000"/>
                </a:srgbClr>
              </a:solidFill>
              <a:cs typeface="+mn-ea"/>
              <a:sym typeface="+mn-lt"/>
            </a:endParaRPr>
          </a:p>
        </p:txBody>
      </p:sp>
      <p:sp>
        <p:nvSpPr>
          <p:cNvPr id="7" name="文本框 6"/>
          <p:cNvSpPr txBox="1"/>
          <p:nvPr/>
        </p:nvSpPr>
        <p:spPr>
          <a:xfrm>
            <a:off x="7729189" y="2600159"/>
            <a:ext cx="2717372" cy="419100"/>
          </a:xfrm>
          <a:prstGeom prst="rect">
            <a:avLst/>
          </a:prstGeom>
          <a:noFill/>
        </p:spPr>
        <p:txBody>
          <a:bodyPr wrap="square" rtlCol="0">
            <a:spAutoFit/>
          </a:bodyPr>
          <a:lstStyle>
            <a:defPPr>
              <a:defRPr lang="en-US"/>
            </a:defPPr>
            <a:lvl1pPr>
              <a:defRPr sz="2800" b="1">
                <a:solidFill>
                  <a:schemeClr val="bg2">
                    <a:lumMod val="25000"/>
                  </a:schemeClr>
                </a:solidFill>
                <a:latin typeface="微软雅黑" panose="020B0503020204020204" pitchFamily="34" charset="-122"/>
                <a:ea typeface="微软雅黑" panose="020B0503020204020204" pitchFamily="34" charset="-122"/>
              </a:defRPr>
            </a:lvl1pPr>
          </a:lstStyle>
          <a:p>
            <a:pPr algn="l" defTabSz="609600">
              <a:defRPr/>
            </a:pPr>
            <a:r>
              <a:rPr lang="zh-CN" altLang="en-US" sz="2125" kern="0" dirty="0">
                <a:solidFill>
                  <a:srgbClr val="F0F0F0">
                    <a:lumMod val="25000"/>
                  </a:srgbClr>
                </a:solidFill>
                <a:latin typeface="+mn-lt"/>
                <a:ea typeface="+mn-ea"/>
                <a:cs typeface="+mn-ea"/>
                <a:sym typeface="+mn-lt"/>
              </a:rPr>
              <a:t>市场前景</a:t>
            </a:r>
            <a:endParaRPr lang="zh-CN" altLang="en-US" sz="2130" kern="0" dirty="0">
              <a:solidFill>
                <a:srgbClr val="F0F0F0">
                  <a:lumMod val="25000"/>
                </a:srgbClr>
              </a:solidFill>
              <a:latin typeface="+mn-lt"/>
              <a:ea typeface="+mn-ea"/>
              <a:cs typeface="+mn-ea"/>
              <a:sym typeface="+mn-lt"/>
            </a:endParaRPr>
          </a:p>
        </p:txBody>
      </p:sp>
      <p:sp>
        <p:nvSpPr>
          <p:cNvPr id="8" name="矩形 7"/>
          <p:cNvSpPr/>
          <p:nvPr/>
        </p:nvSpPr>
        <p:spPr>
          <a:xfrm>
            <a:off x="7607055" y="3020854"/>
            <a:ext cx="2333817" cy="450215"/>
          </a:xfrm>
          <a:prstGeom prst="rect">
            <a:avLst/>
          </a:prstGeom>
        </p:spPr>
        <p:txBody>
          <a:bodyPr wrap="square">
            <a:spAutoFit/>
          </a:bodyPr>
          <a:lstStyle/>
          <a:p>
            <a:pPr marL="0" marR="0" lvl="0" indent="0" algn="r" defTabSz="914400" rtl="0" eaLnBrk="1" fontAlgn="auto" latinLnBrk="0" hangingPunct="1">
              <a:lnSpc>
                <a:spcPct val="130000"/>
              </a:lnSpc>
              <a:spcBef>
                <a:spcPts val="0"/>
              </a:spcBef>
              <a:spcAft>
                <a:spcPts val="0"/>
              </a:spcAft>
              <a:buClrTx/>
              <a:buSzTx/>
              <a:buFontTx/>
              <a:buNone/>
              <a:defRPr/>
            </a:pPr>
            <a:r>
              <a:rPr lang="zh-CN" altLang="en-US" sz="900" noProof="0" dirty="0">
                <a:ln>
                  <a:noFill/>
                </a:ln>
                <a:solidFill>
                  <a:prstClr val="black">
                    <a:lumMod val="85000"/>
                    <a:lumOff val="15000"/>
                  </a:prstClr>
                </a:solidFill>
                <a:effectLst/>
                <a:uLnTx/>
                <a:uFillTx/>
                <a:cs typeface="+mn-ea"/>
                <a:sym typeface="+mn-lt"/>
              </a:rPr>
              <a:t>单击此处添加文字阐述，添加简短问题说明文字，具体说明文字在此处添加此处。</a:t>
            </a:r>
            <a:endParaRPr lang="en-US" altLang="zh-CN" sz="900" dirty="0">
              <a:solidFill>
                <a:srgbClr val="000000">
                  <a:lumMod val="50000"/>
                  <a:lumOff val="50000"/>
                </a:srgbClr>
              </a:solidFill>
              <a:cs typeface="+mn-ea"/>
              <a:sym typeface="+mn-lt"/>
            </a:endParaRPr>
          </a:p>
        </p:txBody>
      </p:sp>
      <p:sp>
        <p:nvSpPr>
          <p:cNvPr id="21" name="文本框 20"/>
          <p:cNvSpPr txBox="1"/>
          <p:nvPr/>
        </p:nvSpPr>
        <p:spPr>
          <a:xfrm>
            <a:off x="1528414" y="3470744"/>
            <a:ext cx="2717372" cy="419100"/>
          </a:xfrm>
          <a:prstGeom prst="rect">
            <a:avLst/>
          </a:prstGeom>
          <a:noFill/>
        </p:spPr>
        <p:txBody>
          <a:bodyPr wrap="square" rtlCol="0">
            <a:spAutoFit/>
          </a:bodyPr>
          <a:lstStyle>
            <a:defPPr>
              <a:defRPr lang="en-US"/>
            </a:defPPr>
            <a:lvl1pPr>
              <a:defRPr sz="2800" b="1">
                <a:solidFill>
                  <a:schemeClr val="bg2">
                    <a:lumMod val="25000"/>
                  </a:schemeClr>
                </a:solidFill>
                <a:latin typeface="微软雅黑" panose="020B0503020204020204" pitchFamily="34" charset="-122"/>
                <a:ea typeface="微软雅黑" panose="020B0503020204020204" pitchFamily="34" charset="-122"/>
              </a:defRPr>
            </a:lvl1pPr>
          </a:lstStyle>
          <a:p>
            <a:pPr algn="r" defTabSz="609600">
              <a:defRPr/>
            </a:pPr>
            <a:r>
              <a:rPr lang="zh-CN" altLang="en-US" sz="2125" kern="0" dirty="0">
                <a:solidFill>
                  <a:srgbClr val="F0F0F0">
                    <a:lumMod val="25000"/>
                  </a:srgbClr>
                </a:solidFill>
                <a:latin typeface="+mn-lt"/>
                <a:ea typeface="+mn-ea"/>
                <a:cs typeface="+mn-ea"/>
                <a:sym typeface="+mn-lt"/>
              </a:rPr>
              <a:t>市场前景</a:t>
            </a:r>
            <a:endParaRPr lang="zh-CN" altLang="en-US" sz="2130" kern="0" dirty="0">
              <a:solidFill>
                <a:srgbClr val="F0F0F0">
                  <a:lumMod val="25000"/>
                </a:srgbClr>
              </a:solidFill>
              <a:latin typeface="+mn-lt"/>
              <a:ea typeface="+mn-ea"/>
              <a:cs typeface="+mn-ea"/>
              <a:sym typeface="+mn-lt"/>
            </a:endParaRPr>
          </a:p>
        </p:txBody>
      </p:sp>
      <p:sp>
        <p:nvSpPr>
          <p:cNvPr id="22" name="矩形 21"/>
          <p:cNvSpPr/>
          <p:nvPr/>
        </p:nvSpPr>
        <p:spPr>
          <a:xfrm>
            <a:off x="1901580" y="3916204"/>
            <a:ext cx="2333817" cy="450215"/>
          </a:xfrm>
          <a:prstGeom prst="rect">
            <a:avLst/>
          </a:prstGeom>
        </p:spPr>
        <p:txBody>
          <a:bodyPr wrap="square">
            <a:spAutoFit/>
          </a:bodyPr>
          <a:lstStyle/>
          <a:p>
            <a:pPr marL="0" marR="0" lvl="0" indent="0" algn="r" defTabSz="914400" rtl="0" eaLnBrk="1" fontAlgn="auto" latinLnBrk="0" hangingPunct="1">
              <a:lnSpc>
                <a:spcPct val="130000"/>
              </a:lnSpc>
              <a:spcBef>
                <a:spcPts val="0"/>
              </a:spcBef>
              <a:spcAft>
                <a:spcPts val="0"/>
              </a:spcAft>
              <a:buClrTx/>
              <a:buSzTx/>
              <a:buFontTx/>
              <a:buNone/>
              <a:defRPr/>
            </a:pPr>
            <a:r>
              <a:rPr lang="zh-CN" altLang="en-US" sz="900" noProof="0" dirty="0">
                <a:ln>
                  <a:noFill/>
                </a:ln>
                <a:solidFill>
                  <a:prstClr val="black">
                    <a:lumMod val="85000"/>
                    <a:lumOff val="15000"/>
                  </a:prstClr>
                </a:solidFill>
                <a:effectLst/>
                <a:uLnTx/>
                <a:uFillTx/>
                <a:cs typeface="+mn-ea"/>
                <a:sym typeface="+mn-lt"/>
              </a:rPr>
              <a:t>单击此处添加文字阐述，添加简短问题说明文字，具体说明文字在此处添加此处。</a:t>
            </a:r>
            <a:endParaRPr lang="en-US" altLang="zh-CN" sz="900" dirty="0">
              <a:solidFill>
                <a:srgbClr val="000000">
                  <a:lumMod val="50000"/>
                  <a:lumOff val="50000"/>
                </a:srgbClr>
              </a:solidFill>
              <a:cs typeface="+mn-ea"/>
              <a:sym typeface="+mn-lt"/>
            </a:endParaRPr>
          </a:p>
        </p:txBody>
      </p:sp>
      <p:sp>
        <p:nvSpPr>
          <p:cNvPr id="25" name="文本框 24"/>
          <p:cNvSpPr txBox="1"/>
          <p:nvPr/>
        </p:nvSpPr>
        <p:spPr>
          <a:xfrm>
            <a:off x="7607269" y="4893779"/>
            <a:ext cx="2717372" cy="419100"/>
          </a:xfrm>
          <a:prstGeom prst="rect">
            <a:avLst/>
          </a:prstGeom>
          <a:noFill/>
        </p:spPr>
        <p:txBody>
          <a:bodyPr wrap="square" rtlCol="0">
            <a:spAutoFit/>
          </a:bodyPr>
          <a:lstStyle>
            <a:defPPr>
              <a:defRPr lang="en-US"/>
            </a:defPPr>
            <a:lvl1pPr>
              <a:defRPr sz="2800" b="1">
                <a:solidFill>
                  <a:schemeClr val="bg2">
                    <a:lumMod val="25000"/>
                  </a:schemeClr>
                </a:solidFill>
                <a:latin typeface="微软雅黑" panose="020B0503020204020204" pitchFamily="34" charset="-122"/>
                <a:ea typeface="微软雅黑" panose="020B0503020204020204" pitchFamily="34" charset="-122"/>
              </a:defRPr>
            </a:lvl1pPr>
          </a:lstStyle>
          <a:p>
            <a:pPr algn="l" defTabSz="609600">
              <a:defRPr/>
            </a:pPr>
            <a:r>
              <a:rPr lang="zh-CN" altLang="en-US" sz="2125" kern="0" dirty="0">
                <a:solidFill>
                  <a:srgbClr val="F0F0F0">
                    <a:lumMod val="25000"/>
                  </a:srgbClr>
                </a:solidFill>
                <a:latin typeface="+mn-lt"/>
                <a:ea typeface="+mn-ea"/>
                <a:cs typeface="+mn-ea"/>
                <a:sym typeface="+mn-lt"/>
              </a:rPr>
              <a:t>市场前景</a:t>
            </a:r>
            <a:endParaRPr lang="zh-CN" altLang="en-US" sz="2130" kern="0" dirty="0">
              <a:solidFill>
                <a:srgbClr val="F0F0F0">
                  <a:lumMod val="25000"/>
                </a:srgbClr>
              </a:solidFill>
              <a:latin typeface="+mn-lt"/>
              <a:ea typeface="+mn-ea"/>
              <a:cs typeface="+mn-ea"/>
              <a:sym typeface="+mn-lt"/>
            </a:endParaRPr>
          </a:p>
        </p:txBody>
      </p:sp>
      <p:sp>
        <p:nvSpPr>
          <p:cNvPr id="26" name="矩形 25"/>
          <p:cNvSpPr/>
          <p:nvPr/>
        </p:nvSpPr>
        <p:spPr>
          <a:xfrm>
            <a:off x="7485135" y="5314474"/>
            <a:ext cx="2333817" cy="450215"/>
          </a:xfrm>
          <a:prstGeom prst="rect">
            <a:avLst/>
          </a:prstGeom>
        </p:spPr>
        <p:txBody>
          <a:bodyPr wrap="square">
            <a:spAutoFit/>
          </a:bodyPr>
          <a:lstStyle/>
          <a:p>
            <a:pPr marL="0" marR="0" lvl="0" indent="0" algn="r" defTabSz="914400" rtl="0" eaLnBrk="1" fontAlgn="auto" latinLnBrk="0" hangingPunct="1">
              <a:lnSpc>
                <a:spcPct val="130000"/>
              </a:lnSpc>
              <a:spcBef>
                <a:spcPts val="0"/>
              </a:spcBef>
              <a:spcAft>
                <a:spcPts val="0"/>
              </a:spcAft>
              <a:buClrTx/>
              <a:buSzTx/>
              <a:buFontTx/>
              <a:buNone/>
              <a:defRPr/>
            </a:pPr>
            <a:r>
              <a:rPr lang="zh-CN" altLang="en-US" sz="900" noProof="0" dirty="0">
                <a:ln>
                  <a:noFill/>
                </a:ln>
                <a:solidFill>
                  <a:prstClr val="black">
                    <a:lumMod val="85000"/>
                    <a:lumOff val="15000"/>
                  </a:prstClr>
                </a:solidFill>
                <a:effectLst/>
                <a:uLnTx/>
                <a:uFillTx/>
                <a:cs typeface="+mn-ea"/>
                <a:sym typeface="+mn-lt"/>
              </a:rPr>
              <a:t>单击此处添加文字阐述，添加简短问题说明文字，具体说明文字在此处添加此处。</a:t>
            </a:r>
            <a:endParaRPr lang="en-US" altLang="zh-CN" sz="900" dirty="0">
              <a:solidFill>
                <a:srgbClr val="000000">
                  <a:lumMod val="50000"/>
                  <a:lumOff val="50000"/>
                </a:srgbClr>
              </a:solidFill>
              <a:cs typeface="+mn-ea"/>
              <a:sym typeface="+mn-lt"/>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inVertical)">
                                      <p:cBhvr>
                                        <p:cTn id="10" dur="500"/>
                                        <p:tgtEl>
                                          <p:spTgt spid="9"/>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arn(inVertical)">
                                      <p:cBhvr>
                                        <p:cTn id="13" dur="500"/>
                                        <p:tgtEl>
                                          <p:spTgt spid="3"/>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barn(inVertical)">
                                      <p:cBhvr>
                                        <p:cTn id="16" dur="500"/>
                                        <p:tgtEl>
                                          <p:spTgt spid="11"/>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barn(inVertical)">
                                      <p:cBhvr>
                                        <p:cTn id="19" dur="500"/>
                                        <p:tgtEl>
                                          <p:spTgt spid="12"/>
                                        </p:tgtEl>
                                      </p:cBhvr>
                                    </p:animEffect>
                                  </p:childTnLst>
                                </p:cTn>
                              </p:par>
                              <p:par>
                                <p:cTn id="20" presetID="16" presetClass="entr" presetSubtype="21"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arn(inVertical)">
                                      <p:cBhvr>
                                        <p:cTn id="22" dur="500"/>
                                        <p:tgtEl>
                                          <p:spTgt spid="13"/>
                                        </p:tgtEl>
                                      </p:cBhvr>
                                    </p:animEffect>
                                  </p:childTnLst>
                                </p:cTn>
                              </p:par>
                              <p:par>
                                <p:cTn id="23" presetID="16" presetClass="entr" presetSubtype="21"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barn(inVertical)">
                                      <p:cBhvr>
                                        <p:cTn id="25" dur="500"/>
                                        <p:tgtEl>
                                          <p:spTgt spid="14"/>
                                        </p:tgtEl>
                                      </p:cBhvr>
                                    </p:animEffect>
                                  </p:childTnLst>
                                </p:cTn>
                              </p:par>
                              <p:par>
                                <p:cTn id="26" presetID="16" presetClass="entr" presetSubtype="21"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barn(inVertical)">
                                      <p:cBhvr>
                                        <p:cTn id="28" dur="500"/>
                                        <p:tgtEl>
                                          <p:spTgt spid="15"/>
                                        </p:tgtEl>
                                      </p:cBhvr>
                                    </p:animEffect>
                                  </p:childTnLst>
                                </p:cTn>
                              </p:par>
                              <p:par>
                                <p:cTn id="29" presetID="16" presetClass="entr" presetSubtype="21"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barn(inVertical)">
                                      <p:cBhvr>
                                        <p:cTn id="31" dur="500"/>
                                        <p:tgtEl>
                                          <p:spTgt spid="16"/>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barn(inVertical)">
                                      <p:cBhvr>
                                        <p:cTn id="34" dur="500"/>
                                        <p:tgtEl>
                                          <p:spTgt spid="17"/>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barn(inVertical)">
                                      <p:cBhvr>
                                        <p:cTn id="37" dur="500"/>
                                        <p:tgtEl>
                                          <p:spTgt spid="18"/>
                                        </p:tgtEl>
                                      </p:cBhvr>
                                    </p:animEffect>
                                  </p:childTnLst>
                                </p:cTn>
                              </p:par>
                              <p:par>
                                <p:cTn id="38" presetID="16" presetClass="entr" presetSubtype="21"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barn(inVertical)">
                                      <p:cBhvr>
                                        <p:cTn id="40" dur="500"/>
                                        <p:tgtEl>
                                          <p:spTgt spid="19"/>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barn(inVertical)">
                                      <p:cBhvr>
                                        <p:cTn id="43" dur="500"/>
                                        <p:tgtEl>
                                          <p:spTgt spid="20"/>
                                        </p:tgtEl>
                                      </p:cBhvr>
                                    </p:animEffect>
                                  </p:childTnLst>
                                </p:cTn>
                              </p:par>
                            </p:childTnLst>
                          </p:cTn>
                        </p:par>
                        <p:par>
                          <p:cTn id="44" fill="hold">
                            <p:stCondLst>
                              <p:cond delay="500"/>
                            </p:stCondLst>
                            <p:childTnLst>
                              <p:par>
                                <p:cTn id="45" presetID="55" presetClass="entr" presetSubtype="0" fill="hold" grpId="0" nodeType="afterEffect">
                                  <p:stCondLst>
                                    <p:cond delay="0"/>
                                  </p:stCondLst>
                                  <p:childTnLst>
                                    <p:set>
                                      <p:cBhvr>
                                        <p:cTn id="46" dur="1" fill="hold">
                                          <p:stCondLst>
                                            <p:cond delay="0"/>
                                          </p:stCondLst>
                                        </p:cTn>
                                        <p:tgtEl>
                                          <p:spTgt spid="51"/>
                                        </p:tgtEl>
                                        <p:attrNameLst>
                                          <p:attrName>style.visibility</p:attrName>
                                        </p:attrNameLst>
                                      </p:cBhvr>
                                      <p:to>
                                        <p:strVal val="visible"/>
                                      </p:to>
                                    </p:set>
                                    <p:anim calcmode="lin" valueType="num">
                                      <p:cBhvr>
                                        <p:cTn id="47" dur="1000" fill="hold"/>
                                        <p:tgtEl>
                                          <p:spTgt spid="51"/>
                                        </p:tgtEl>
                                        <p:attrNameLst>
                                          <p:attrName>ppt_w</p:attrName>
                                        </p:attrNameLst>
                                      </p:cBhvr>
                                      <p:tavLst>
                                        <p:tav tm="0">
                                          <p:val>
                                            <p:strVal val="#ppt_w*0.70"/>
                                          </p:val>
                                        </p:tav>
                                        <p:tav tm="100000">
                                          <p:val>
                                            <p:strVal val="#ppt_w"/>
                                          </p:val>
                                        </p:tav>
                                      </p:tavLst>
                                    </p:anim>
                                    <p:anim calcmode="lin" valueType="num">
                                      <p:cBhvr>
                                        <p:cTn id="48" dur="1000" fill="hold"/>
                                        <p:tgtEl>
                                          <p:spTgt spid="51"/>
                                        </p:tgtEl>
                                        <p:attrNameLst>
                                          <p:attrName>ppt_h</p:attrName>
                                        </p:attrNameLst>
                                      </p:cBhvr>
                                      <p:tavLst>
                                        <p:tav tm="0">
                                          <p:val>
                                            <p:strVal val="#ppt_h"/>
                                          </p:val>
                                        </p:tav>
                                        <p:tav tm="100000">
                                          <p:val>
                                            <p:strVal val="#ppt_h"/>
                                          </p:val>
                                        </p:tav>
                                      </p:tavLst>
                                    </p:anim>
                                    <p:animEffect transition="in" filter="fade">
                                      <p:cBhvr>
                                        <p:cTn id="49" dur="1000"/>
                                        <p:tgtEl>
                                          <p:spTgt spid="51"/>
                                        </p:tgtEl>
                                      </p:cBhvr>
                                    </p:animEffect>
                                  </p:childTnLst>
                                </p:cTn>
                              </p:par>
                              <p:par>
                                <p:cTn id="50" presetID="55" presetClass="entr" presetSubtype="0" fill="hold" grpId="0" nodeType="withEffect">
                                  <p:stCondLst>
                                    <p:cond delay="0"/>
                                  </p:stCondLst>
                                  <p:childTnLst>
                                    <p:set>
                                      <p:cBhvr>
                                        <p:cTn id="51" dur="1" fill="hold">
                                          <p:stCondLst>
                                            <p:cond delay="0"/>
                                          </p:stCondLst>
                                        </p:cTn>
                                        <p:tgtEl>
                                          <p:spTgt spid="6"/>
                                        </p:tgtEl>
                                        <p:attrNameLst>
                                          <p:attrName>style.visibility</p:attrName>
                                        </p:attrNameLst>
                                      </p:cBhvr>
                                      <p:to>
                                        <p:strVal val="visible"/>
                                      </p:to>
                                    </p:set>
                                    <p:anim calcmode="lin" valueType="num">
                                      <p:cBhvr>
                                        <p:cTn id="52" dur="1000" fill="hold"/>
                                        <p:tgtEl>
                                          <p:spTgt spid="6"/>
                                        </p:tgtEl>
                                        <p:attrNameLst>
                                          <p:attrName>ppt_w</p:attrName>
                                        </p:attrNameLst>
                                      </p:cBhvr>
                                      <p:tavLst>
                                        <p:tav tm="0">
                                          <p:val>
                                            <p:strVal val="#ppt_w*0.70"/>
                                          </p:val>
                                        </p:tav>
                                        <p:tav tm="100000">
                                          <p:val>
                                            <p:strVal val="#ppt_w"/>
                                          </p:val>
                                        </p:tav>
                                      </p:tavLst>
                                    </p:anim>
                                    <p:anim calcmode="lin" valueType="num">
                                      <p:cBhvr>
                                        <p:cTn id="53" dur="1000" fill="hold"/>
                                        <p:tgtEl>
                                          <p:spTgt spid="6"/>
                                        </p:tgtEl>
                                        <p:attrNameLst>
                                          <p:attrName>ppt_h</p:attrName>
                                        </p:attrNameLst>
                                      </p:cBhvr>
                                      <p:tavLst>
                                        <p:tav tm="0">
                                          <p:val>
                                            <p:strVal val="#ppt_h"/>
                                          </p:val>
                                        </p:tav>
                                        <p:tav tm="100000">
                                          <p:val>
                                            <p:strVal val="#ppt_h"/>
                                          </p:val>
                                        </p:tav>
                                      </p:tavLst>
                                    </p:anim>
                                    <p:animEffect transition="in" filter="fade">
                                      <p:cBhvr>
                                        <p:cTn id="54" dur="1000"/>
                                        <p:tgtEl>
                                          <p:spTgt spid="6"/>
                                        </p:tgtEl>
                                      </p:cBhvr>
                                    </p:animEffect>
                                  </p:childTnLst>
                                </p:cTn>
                              </p:par>
                            </p:childTnLst>
                          </p:cTn>
                        </p:par>
                        <p:par>
                          <p:cTn id="55" fill="hold">
                            <p:stCondLst>
                              <p:cond delay="1500"/>
                            </p:stCondLst>
                            <p:childTnLst>
                              <p:par>
                                <p:cTn id="56" presetID="55" presetClass="entr" presetSubtype="0" fill="hold" grpId="0" nodeType="afterEffect">
                                  <p:stCondLst>
                                    <p:cond delay="0"/>
                                  </p:stCondLst>
                                  <p:childTnLst>
                                    <p:set>
                                      <p:cBhvr>
                                        <p:cTn id="57" dur="1" fill="hold">
                                          <p:stCondLst>
                                            <p:cond delay="0"/>
                                          </p:stCondLst>
                                        </p:cTn>
                                        <p:tgtEl>
                                          <p:spTgt spid="7"/>
                                        </p:tgtEl>
                                        <p:attrNameLst>
                                          <p:attrName>style.visibility</p:attrName>
                                        </p:attrNameLst>
                                      </p:cBhvr>
                                      <p:to>
                                        <p:strVal val="visible"/>
                                      </p:to>
                                    </p:set>
                                    <p:anim calcmode="lin" valueType="num">
                                      <p:cBhvr>
                                        <p:cTn id="58" dur="1000" fill="hold"/>
                                        <p:tgtEl>
                                          <p:spTgt spid="7"/>
                                        </p:tgtEl>
                                        <p:attrNameLst>
                                          <p:attrName>ppt_w</p:attrName>
                                        </p:attrNameLst>
                                      </p:cBhvr>
                                      <p:tavLst>
                                        <p:tav tm="0">
                                          <p:val>
                                            <p:strVal val="#ppt_w*0.70"/>
                                          </p:val>
                                        </p:tav>
                                        <p:tav tm="100000">
                                          <p:val>
                                            <p:strVal val="#ppt_w"/>
                                          </p:val>
                                        </p:tav>
                                      </p:tavLst>
                                    </p:anim>
                                    <p:anim calcmode="lin" valueType="num">
                                      <p:cBhvr>
                                        <p:cTn id="59" dur="1000" fill="hold"/>
                                        <p:tgtEl>
                                          <p:spTgt spid="7"/>
                                        </p:tgtEl>
                                        <p:attrNameLst>
                                          <p:attrName>ppt_h</p:attrName>
                                        </p:attrNameLst>
                                      </p:cBhvr>
                                      <p:tavLst>
                                        <p:tav tm="0">
                                          <p:val>
                                            <p:strVal val="#ppt_h"/>
                                          </p:val>
                                        </p:tav>
                                        <p:tav tm="100000">
                                          <p:val>
                                            <p:strVal val="#ppt_h"/>
                                          </p:val>
                                        </p:tav>
                                      </p:tavLst>
                                    </p:anim>
                                    <p:animEffect transition="in" filter="fade">
                                      <p:cBhvr>
                                        <p:cTn id="60" dur="1000"/>
                                        <p:tgtEl>
                                          <p:spTgt spid="7"/>
                                        </p:tgtEl>
                                      </p:cBhvr>
                                    </p:animEffect>
                                  </p:childTnLst>
                                </p:cTn>
                              </p:par>
                              <p:par>
                                <p:cTn id="61" presetID="55" presetClass="entr" presetSubtype="0" fill="hold" grpId="0" nodeType="withEffect">
                                  <p:stCondLst>
                                    <p:cond delay="0"/>
                                  </p:stCondLst>
                                  <p:childTnLst>
                                    <p:set>
                                      <p:cBhvr>
                                        <p:cTn id="62" dur="1" fill="hold">
                                          <p:stCondLst>
                                            <p:cond delay="0"/>
                                          </p:stCondLst>
                                        </p:cTn>
                                        <p:tgtEl>
                                          <p:spTgt spid="8"/>
                                        </p:tgtEl>
                                        <p:attrNameLst>
                                          <p:attrName>style.visibility</p:attrName>
                                        </p:attrNameLst>
                                      </p:cBhvr>
                                      <p:to>
                                        <p:strVal val="visible"/>
                                      </p:to>
                                    </p:set>
                                    <p:anim calcmode="lin" valueType="num">
                                      <p:cBhvr>
                                        <p:cTn id="63" dur="1000" fill="hold"/>
                                        <p:tgtEl>
                                          <p:spTgt spid="8"/>
                                        </p:tgtEl>
                                        <p:attrNameLst>
                                          <p:attrName>ppt_w</p:attrName>
                                        </p:attrNameLst>
                                      </p:cBhvr>
                                      <p:tavLst>
                                        <p:tav tm="0">
                                          <p:val>
                                            <p:strVal val="#ppt_w*0.70"/>
                                          </p:val>
                                        </p:tav>
                                        <p:tav tm="100000">
                                          <p:val>
                                            <p:strVal val="#ppt_w"/>
                                          </p:val>
                                        </p:tav>
                                      </p:tavLst>
                                    </p:anim>
                                    <p:anim calcmode="lin" valueType="num">
                                      <p:cBhvr>
                                        <p:cTn id="64" dur="1000" fill="hold"/>
                                        <p:tgtEl>
                                          <p:spTgt spid="8"/>
                                        </p:tgtEl>
                                        <p:attrNameLst>
                                          <p:attrName>ppt_h</p:attrName>
                                        </p:attrNameLst>
                                      </p:cBhvr>
                                      <p:tavLst>
                                        <p:tav tm="0">
                                          <p:val>
                                            <p:strVal val="#ppt_h"/>
                                          </p:val>
                                        </p:tav>
                                        <p:tav tm="100000">
                                          <p:val>
                                            <p:strVal val="#ppt_h"/>
                                          </p:val>
                                        </p:tav>
                                      </p:tavLst>
                                    </p:anim>
                                    <p:animEffect transition="in" filter="fade">
                                      <p:cBhvr>
                                        <p:cTn id="65" dur="1000"/>
                                        <p:tgtEl>
                                          <p:spTgt spid="8"/>
                                        </p:tgtEl>
                                      </p:cBhvr>
                                    </p:animEffect>
                                  </p:childTnLst>
                                </p:cTn>
                              </p:par>
                            </p:childTnLst>
                          </p:cTn>
                        </p:par>
                        <p:par>
                          <p:cTn id="66" fill="hold">
                            <p:stCondLst>
                              <p:cond delay="2500"/>
                            </p:stCondLst>
                            <p:childTnLst>
                              <p:par>
                                <p:cTn id="67" presetID="55" presetClass="entr" presetSubtype="0" fill="hold" grpId="0" nodeType="afterEffect">
                                  <p:stCondLst>
                                    <p:cond delay="0"/>
                                  </p:stCondLst>
                                  <p:childTnLst>
                                    <p:set>
                                      <p:cBhvr>
                                        <p:cTn id="68" dur="1" fill="hold">
                                          <p:stCondLst>
                                            <p:cond delay="0"/>
                                          </p:stCondLst>
                                        </p:cTn>
                                        <p:tgtEl>
                                          <p:spTgt spid="21"/>
                                        </p:tgtEl>
                                        <p:attrNameLst>
                                          <p:attrName>style.visibility</p:attrName>
                                        </p:attrNameLst>
                                      </p:cBhvr>
                                      <p:to>
                                        <p:strVal val="visible"/>
                                      </p:to>
                                    </p:set>
                                    <p:anim calcmode="lin" valueType="num">
                                      <p:cBhvr>
                                        <p:cTn id="69" dur="1000" fill="hold"/>
                                        <p:tgtEl>
                                          <p:spTgt spid="21"/>
                                        </p:tgtEl>
                                        <p:attrNameLst>
                                          <p:attrName>ppt_w</p:attrName>
                                        </p:attrNameLst>
                                      </p:cBhvr>
                                      <p:tavLst>
                                        <p:tav tm="0">
                                          <p:val>
                                            <p:strVal val="#ppt_w*0.70"/>
                                          </p:val>
                                        </p:tav>
                                        <p:tav tm="100000">
                                          <p:val>
                                            <p:strVal val="#ppt_w"/>
                                          </p:val>
                                        </p:tav>
                                      </p:tavLst>
                                    </p:anim>
                                    <p:anim calcmode="lin" valueType="num">
                                      <p:cBhvr>
                                        <p:cTn id="70" dur="1000" fill="hold"/>
                                        <p:tgtEl>
                                          <p:spTgt spid="21"/>
                                        </p:tgtEl>
                                        <p:attrNameLst>
                                          <p:attrName>ppt_h</p:attrName>
                                        </p:attrNameLst>
                                      </p:cBhvr>
                                      <p:tavLst>
                                        <p:tav tm="0">
                                          <p:val>
                                            <p:strVal val="#ppt_h"/>
                                          </p:val>
                                        </p:tav>
                                        <p:tav tm="100000">
                                          <p:val>
                                            <p:strVal val="#ppt_h"/>
                                          </p:val>
                                        </p:tav>
                                      </p:tavLst>
                                    </p:anim>
                                    <p:animEffect transition="in" filter="fade">
                                      <p:cBhvr>
                                        <p:cTn id="71" dur="1000"/>
                                        <p:tgtEl>
                                          <p:spTgt spid="21"/>
                                        </p:tgtEl>
                                      </p:cBhvr>
                                    </p:animEffect>
                                  </p:childTnLst>
                                </p:cTn>
                              </p:par>
                              <p:par>
                                <p:cTn id="72" presetID="55" presetClass="entr" presetSubtype="0" fill="hold" grpId="0" nodeType="withEffect">
                                  <p:stCondLst>
                                    <p:cond delay="0"/>
                                  </p:stCondLst>
                                  <p:childTnLst>
                                    <p:set>
                                      <p:cBhvr>
                                        <p:cTn id="73" dur="1" fill="hold">
                                          <p:stCondLst>
                                            <p:cond delay="0"/>
                                          </p:stCondLst>
                                        </p:cTn>
                                        <p:tgtEl>
                                          <p:spTgt spid="22"/>
                                        </p:tgtEl>
                                        <p:attrNameLst>
                                          <p:attrName>style.visibility</p:attrName>
                                        </p:attrNameLst>
                                      </p:cBhvr>
                                      <p:to>
                                        <p:strVal val="visible"/>
                                      </p:to>
                                    </p:set>
                                    <p:anim calcmode="lin" valueType="num">
                                      <p:cBhvr>
                                        <p:cTn id="74" dur="1000" fill="hold"/>
                                        <p:tgtEl>
                                          <p:spTgt spid="22"/>
                                        </p:tgtEl>
                                        <p:attrNameLst>
                                          <p:attrName>ppt_w</p:attrName>
                                        </p:attrNameLst>
                                      </p:cBhvr>
                                      <p:tavLst>
                                        <p:tav tm="0">
                                          <p:val>
                                            <p:strVal val="#ppt_w*0.70"/>
                                          </p:val>
                                        </p:tav>
                                        <p:tav tm="100000">
                                          <p:val>
                                            <p:strVal val="#ppt_w"/>
                                          </p:val>
                                        </p:tav>
                                      </p:tavLst>
                                    </p:anim>
                                    <p:anim calcmode="lin" valueType="num">
                                      <p:cBhvr>
                                        <p:cTn id="75" dur="1000" fill="hold"/>
                                        <p:tgtEl>
                                          <p:spTgt spid="22"/>
                                        </p:tgtEl>
                                        <p:attrNameLst>
                                          <p:attrName>ppt_h</p:attrName>
                                        </p:attrNameLst>
                                      </p:cBhvr>
                                      <p:tavLst>
                                        <p:tav tm="0">
                                          <p:val>
                                            <p:strVal val="#ppt_h"/>
                                          </p:val>
                                        </p:tav>
                                        <p:tav tm="100000">
                                          <p:val>
                                            <p:strVal val="#ppt_h"/>
                                          </p:val>
                                        </p:tav>
                                      </p:tavLst>
                                    </p:anim>
                                    <p:animEffect transition="in" filter="fade">
                                      <p:cBhvr>
                                        <p:cTn id="76" dur="1000"/>
                                        <p:tgtEl>
                                          <p:spTgt spid="22"/>
                                        </p:tgtEl>
                                      </p:cBhvr>
                                    </p:animEffect>
                                  </p:childTnLst>
                                </p:cTn>
                              </p:par>
                            </p:childTnLst>
                          </p:cTn>
                        </p:par>
                        <p:par>
                          <p:cTn id="77" fill="hold">
                            <p:stCondLst>
                              <p:cond delay="3500"/>
                            </p:stCondLst>
                            <p:childTnLst>
                              <p:par>
                                <p:cTn id="78" presetID="55" presetClass="entr" presetSubtype="0" fill="hold" grpId="0" nodeType="afterEffect">
                                  <p:stCondLst>
                                    <p:cond delay="0"/>
                                  </p:stCondLst>
                                  <p:childTnLst>
                                    <p:set>
                                      <p:cBhvr>
                                        <p:cTn id="79" dur="1" fill="hold">
                                          <p:stCondLst>
                                            <p:cond delay="0"/>
                                          </p:stCondLst>
                                        </p:cTn>
                                        <p:tgtEl>
                                          <p:spTgt spid="25"/>
                                        </p:tgtEl>
                                        <p:attrNameLst>
                                          <p:attrName>style.visibility</p:attrName>
                                        </p:attrNameLst>
                                      </p:cBhvr>
                                      <p:to>
                                        <p:strVal val="visible"/>
                                      </p:to>
                                    </p:set>
                                    <p:anim calcmode="lin" valueType="num">
                                      <p:cBhvr>
                                        <p:cTn id="80" dur="1000" fill="hold"/>
                                        <p:tgtEl>
                                          <p:spTgt spid="25"/>
                                        </p:tgtEl>
                                        <p:attrNameLst>
                                          <p:attrName>ppt_w</p:attrName>
                                        </p:attrNameLst>
                                      </p:cBhvr>
                                      <p:tavLst>
                                        <p:tav tm="0">
                                          <p:val>
                                            <p:strVal val="#ppt_w*0.70"/>
                                          </p:val>
                                        </p:tav>
                                        <p:tav tm="100000">
                                          <p:val>
                                            <p:strVal val="#ppt_w"/>
                                          </p:val>
                                        </p:tav>
                                      </p:tavLst>
                                    </p:anim>
                                    <p:anim calcmode="lin" valueType="num">
                                      <p:cBhvr>
                                        <p:cTn id="81" dur="1000" fill="hold"/>
                                        <p:tgtEl>
                                          <p:spTgt spid="25"/>
                                        </p:tgtEl>
                                        <p:attrNameLst>
                                          <p:attrName>ppt_h</p:attrName>
                                        </p:attrNameLst>
                                      </p:cBhvr>
                                      <p:tavLst>
                                        <p:tav tm="0">
                                          <p:val>
                                            <p:strVal val="#ppt_h"/>
                                          </p:val>
                                        </p:tav>
                                        <p:tav tm="100000">
                                          <p:val>
                                            <p:strVal val="#ppt_h"/>
                                          </p:val>
                                        </p:tav>
                                      </p:tavLst>
                                    </p:anim>
                                    <p:animEffect transition="in" filter="fade">
                                      <p:cBhvr>
                                        <p:cTn id="82" dur="1000"/>
                                        <p:tgtEl>
                                          <p:spTgt spid="25"/>
                                        </p:tgtEl>
                                      </p:cBhvr>
                                    </p:animEffect>
                                  </p:childTnLst>
                                </p:cTn>
                              </p:par>
                              <p:par>
                                <p:cTn id="83" presetID="55" presetClass="entr" presetSubtype="0" fill="hold" grpId="0" nodeType="withEffect">
                                  <p:stCondLst>
                                    <p:cond delay="0"/>
                                  </p:stCondLst>
                                  <p:childTnLst>
                                    <p:set>
                                      <p:cBhvr>
                                        <p:cTn id="84" dur="1" fill="hold">
                                          <p:stCondLst>
                                            <p:cond delay="0"/>
                                          </p:stCondLst>
                                        </p:cTn>
                                        <p:tgtEl>
                                          <p:spTgt spid="26"/>
                                        </p:tgtEl>
                                        <p:attrNameLst>
                                          <p:attrName>style.visibility</p:attrName>
                                        </p:attrNameLst>
                                      </p:cBhvr>
                                      <p:to>
                                        <p:strVal val="visible"/>
                                      </p:to>
                                    </p:set>
                                    <p:anim calcmode="lin" valueType="num">
                                      <p:cBhvr>
                                        <p:cTn id="85" dur="1000" fill="hold"/>
                                        <p:tgtEl>
                                          <p:spTgt spid="26"/>
                                        </p:tgtEl>
                                        <p:attrNameLst>
                                          <p:attrName>ppt_w</p:attrName>
                                        </p:attrNameLst>
                                      </p:cBhvr>
                                      <p:tavLst>
                                        <p:tav tm="0">
                                          <p:val>
                                            <p:strVal val="#ppt_w*0.70"/>
                                          </p:val>
                                        </p:tav>
                                        <p:tav tm="100000">
                                          <p:val>
                                            <p:strVal val="#ppt_w"/>
                                          </p:val>
                                        </p:tav>
                                      </p:tavLst>
                                    </p:anim>
                                    <p:anim calcmode="lin" valueType="num">
                                      <p:cBhvr>
                                        <p:cTn id="86" dur="1000" fill="hold"/>
                                        <p:tgtEl>
                                          <p:spTgt spid="26"/>
                                        </p:tgtEl>
                                        <p:attrNameLst>
                                          <p:attrName>ppt_h</p:attrName>
                                        </p:attrNameLst>
                                      </p:cBhvr>
                                      <p:tavLst>
                                        <p:tav tm="0">
                                          <p:val>
                                            <p:strVal val="#ppt_h"/>
                                          </p:val>
                                        </p:tav>
                                        <p:tav tm="100000">
                                          <p:val>
                                            <p:strVal val="#ppt_h"/>
                                          </p:val>
                                        </p:tav>
                                      </p:tavLst>
                                    </p:anim>
                                    <p:animEffect transition="in" filter="fade">
                                      <p:cBhvr>
                                        <p:cTn id="87"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9" grpId="0" bldLvl="0" animBg="1"/>
      <p:bldP spid="3" grpId="0" bldLvl="0" animBg="1"/>
      <p:bldP spid="11" grpId="0" bldLvl="0" animBg="1"/>
      <p:bldP spid="12" grpId="0" bldLvl="0" animBg="1"/>
      <p:bldP spid="17" grpId="0" bldLvl="0" animBg="1"/>
      <p:bldP spid="18" grpId="0" bldLvl="0" animBg="1"/>
      <p:bldP spid="19" grpId="0" bldLvl="0" animBg="1"/>
      <p:bldP spid="20" grpId="0" bldLvl="0" animBg="1"/>
      <p:bldP spid="51" grpId="0"/>
      <p:bldP spid="6" grpId="0"/>
      <p:bldP spid="7" grpId="0"/>
      <p:bldP spid="8" grpId="0"/>
      <p:bldP spid="21" grpId="0"/>
      <p:bldP spid="22" grpId="0"/>
      <p:bldP spid="25" grpId="0"/>
      <p:bldP spid="2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6158C"/>
                </a:solidFill>
                <a:latin typeface="字魂59号-创粗黑" panose="00000500000000000000" charset="-122"/>
                <a:ea typeface="字魂59号-创粗黑" panose="00000500000000000000" charset="-122"/>
                <a:cs typeface="+mn-ea"/>
                <a:sym typeface="+mn-lt"/>
              </a:rPr>
              <a:t>抢先展示</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2" name="任意多边形 46"/>
          <p:cNvSpPr/>
          <p:nvPr/>
        </p:nvSpPr>
        <p:spPr>
          <a:xfrm>
            <a:off x="1042353" y="2439601"/>
            <a:ext cx="2286721" cy="1706393"/>
          </a:xfrm>
          <a:custGeom>
            <a:avLst/>
            <a:gdLst>
              <a:gd name="connsiteX0" fmla="*/ 0 w 2923108"/>
              <a:gd name="connsiteY0" fmla="*/ 0 h 2181277"/>
              <a:gd name="connsiteX1" fmla="*/ 109478 w 2923108"/>
              <a:gd name="connsiteY1" fmla="*/ 0 h 2181277"/>
              <a:gd name="connsiteX2" fmla="*/ 114649 w 2923108"/>
              <a:gd name="connsiteY2" fmla="*/ 25618 h 2181277"/>
              <a:gd name="connsiteX3" fmla="*/ 206889 w 2923108"/>
              <a:gd name="connsiteY3" fmla="*/ 86758 h 2181277"/>
              <a:gd name="connsiteX4" fmla="*/ 299129 w 2923108"/>
              <a:gd name="connsiteY4" fmla="*/ 25618 h 2181277"/>
              <a:gd name="connsiteX5" fmla="*/ 304301 w 2923108"/>
              <a:gd name="connsiteY5" fmla="*/ 0 h 2181277"/>
              <a:gd name="connsiteX6" fmla="*/ 423143 w 2923108"/>
              <a:gd name="connsiteY6" fmla="*/ 0 h 2181277"/>
              <a:gd name="connsiteX7" fmla="*/ 428315 w 2923108"/>
              <a:gd name="connsiteY7" fmla="*/ 25618 h 2181277"/>
              <a:gd name="connsiteX8" fmla="*/ 520555 w 2923108"/>
              <a:gd name="connsiteY8" fmla="*/ 86758 h 2181277"/>
              <a:gd name="connsiteX9" fmla="*/ 612795 w 2923108"/>
              <a:gd name="connsiteY9" fmla="*/ 25618 h 2181277"/>
              <a:gd name="connsiteX10" fmla="*/ 617967 w 2923108"/>
              <a:gd name="connsiteY10" fmla="*/ 0 h 2181277"/>
              <a:gd name="connsiteX11" fmla="*/ 736809 w 2923108"/>
              <a:gd name="connsiteY11" fmla="*/ 0 h 2181277"/>
              <a:gd name="connsiteX12" fmla="*/ 741981 w 2923108"/>
              <a:gd name="connsiteY12" fmla="*/ 25618 h 2181277"/>
              <a:gd name="connsiteX13" fmla="*/ 834221 w 2923108"/>
              <a:gd name="connsiteY13" fmla="*/ 86758 h 2181277"/>
              <a:gd name="connsiteX14" fmla="*/ 926461 w 2923108"/>
              <a:gd name="connsiteY14" fmla="*/ 25618 h 2181277"/>
              <a:gd name="connsiteX15" fmla="*/ 931634 w 2923108"/>
              <a:gd name="connsiteY15" fmla="*/ 0 h 2181277"/>
              <a:gd name="connsiteX16" fmla="*/ 1050475 w 2923108"/>
              <a:gd name="connsiteY16" fmla="*/ 0 h 2181277"/>
              <a:gd name="connsiteX17" fmla="*/ 1055647 w 2923108"/>
              <a:gd name="connsiteY17" fmla="*/ 25618 h 2181277"/>
              <a:gd name="connsiteX18" fmla="*/ 1147887 w 2923108"/>
              <a:gd name="connsiteY18" fmla="*/ 86758 h 2181277"/>
              <a:gd name="connsiteX19" fmla="*/ 1240128 w 2923108"/>
              <a:gd name="connsiteY19" fmla="*/ 25618 h 2181277"/>
              <a:gd name="connsiteX20" fmla="*/ 1245300 w 2923108"/>
              <a:gd name="connsiteY20" fmla="*/ 0 h 2181277"/>
              <a:gd name="connsiteX21" fmla="*/ 1364141 w 2923108"/>
              <a:gd name="connsiteY21" fmla="*/ 0 h 2181277"/>
              <a:gd name="connsiteX22" fmla="*/ 1369313 w 2923108"/>
              <a:gd name="connsiteY22" fmla="*/ 25618 h 2181277"/>
              <a:gd name="connsiteX23" fmla="*/ 1461553 w 2923108"/>
              <a:gd name="connsiteY23" fmla="*/ 86758 h 2181277"/>
              <a:gd name="connsiteX24" fmla="*/ 1553794 w 2923108"/>
              <a:gd name="connsiteY24" fmla="*/ 25618 h 2181277"/>
              <a:gd name="connsiteX25" fmla="*/ 1558966 w 2923108"/>
              <a:gd name="connsiteY25" fmla="*/ 0 h 2181277"/>
              <a:gd name="connsiteX26" fmla="*/ 1677807 w 2923108"/>
              <a:gd name="connsiteY26" fmla="*/ 0 h 2181277"/>
              <a:gd name="connsiteX27" fmla="*/ 1682979 w 2923108"/>
              <a:gd name="connsiteY27" fmla="*/ 25618 h 2181277"/>
              <a:gd name="connsiteX28" fmla="*/ 1775220 w 2923108"/>
              <a:gd name="connsiteY28" fmla="*/ 86758 h 2181277"/>
              <a:gd name="connsiteX29" fmla="*/ 1867460 w 2923108"/>
              <a:gd name="connsiteY29" fmla="*/ 25618 h 2181277"/>
              <a:gd name="connsiteX30" fmla="*/ 1872632 w 2923108"/>
              <a:gd name="connsiteY30" fmla="*/ 0 h 2181277"/>
              <a:gd name="connsiteX31" fmla="*/ 1991473 w 2923108"/>
              <a:gd name="connsiteY31" fmla="*/ 0 h 2181277"/>
              <a:gd name="connsiteX32" fmla="*/ 1996646 w 2923108"/>
              <a:gd name="connsiteY32" fmla="*/ 25618 h 2181277"/>
              <a:gd name="connsiteX33" fmla="*/ 2088886 w 2923108"/>
              <a:gd name="connsiteY33" fmla="*/ 86758 h 2181277"/>
              <a:gd name="connsiteX34" fmla="*/ 2181126 w 2923108"/>
              <a:gd name="connsiteY34" fmla="*/ 25618 h 2181277"/>
              <a:gd name="connsiteX35" fmla="*/ 2186298 w 2923108"/>
              <a:gd name="connsiteY35" fmla="*/ 0 h 2181277"/>
              <a:gd name="connsiteX36" fmla="*/ 2305139 w 2923108"/>
              <a:gd name="connsiteY36" fmla="*/ 0 h 2181277"/>
              <a:gd name="connsiteX37" fmla="*/ 2310312 w 2923108"/>
              <a:gd name="connsiteY37" fmla="*/ 25618 h 2181277"/>
              <a:gd name="connsiteX38" fmla="*/ 2402552 w 2923108"/>
              <a:gd name="connsiteY38" fmla="*/ 86758 h 2181277"/>
              <a:gd name="connsiteX39" fmla="*/ 2494792 w 2923108"/>
              <a:gd name="connsiteY39" fmla="*/ 25618 h 2181277"/>
              <a:gd name="connsiteX40" fmla="*/ 2499964 w 2923108"/>
              <a:gd name="connsiteY40" fmla="*/ 0 h 2181277"/>
              <a:gd name="connsiteX41" fmla="*/ 2618806 w 2923108"/>
              <a:gd name="connsiteY41" fmla="*/ 0 h 2181277"/>
              <a:gd name="connsiteX42" fmla="*/ 2623978 w 2923108"/>
              <a:gd name="connsiteY42" fmla="*/ 25618 h 2181277"/>
              <a:gd name="connsiteX43" fmla="*/ 2716218 w 2923108"/>
              <a:gd name="connsiteY43" fmla="*/ 86758 h 2181277"/>
              <a:gd name="connsiteX44" fmla="*/ 2808458 w 2923108"/>
              <a:gd name="connsiteY44" fmla="*/ 25618 h 2181277"/>
              <a:gd name="connsiteX45" fmla="*/ 2813630 w 2923108"/>
              <a:gd name="connsiteY45" fmla="*/ 0 h 2181277"/>
              <a:gd name="connsiteX46" fmla="*/ 2923108 w 2923108"/>
              <a:gd name="connsiteY46" fmla="*/ 0 h 2181277"/>
              <a:gd name="connsiteX47" fmla="*/ 2923108 w 2923108"/>
              <a:gd name="connsiteY47" fmla="*/ 2181277 h 2181277"/>
              <a:gd name="connsiteX48" fmla="*/ 2883682 w 2923108"/>
              <a:gd name="connsiteY48" fmla="*/ 2166860 h 2181277"/>
              <a:gd name="connsiteX49" fmla="*/ 1461554 w 2923108"/>
              <a:gd name="connsiteY49" fmla="*/ 1998880 h 2181277"/>
              <a:gd name="connsiteX50" fmla="*/ 39427 w 2923108"/>
              <a:gd name="connsiteY50" fmla="*/ 2166860 h 2181277"/>
              <a:gd name="connsiteX51" fmla="*/ 0 w 2923108"/>
              <a:gd name="connsiteY51" fmla="*/ 2181277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923108" h="2181277">
                <a:moveTo>
                  <a:pt x="0" y="0"/>
                </a:moveTo>
                <a:lnTo>
                  <a:pt x="109478" y="0"/>
                </a:lnTo>
                <a:lnTo>
                  <a:pt x="114649" y="25618"/>
                </a:lnTo>
                <a:cubicBezTo>
                  <a:pt x="129846" y="61547"/>
                  <a:pt x="165424" y="86758"/>
                  <a:pt x="206889" y="86758"/>
                </a:cubicBezTo>
                <a:cubicBezTo>
                  <a:pt x="248355" y="86758"/>
                  <a:pt x="283932" y="61547"/>
                  <a:pt x="299129" y="25618"/>
                </a:cubicBezTo>
                <a:lnTo>
                  <a:pt x="304301" y="0"/>
                </a:lnTo>
                <a:lnTo>
                  <a:pt x="423143" y="0"/>
                </a:lnTo>
                <a:lnTo>
                  <a:pt x="428315" y="25618"/>
                </a:lnTo>
                <a:cubicBezTo>
                  <a:pt x="443512" y="61547"/>
                  <a:pt x="479090" y="86758"/>
                  <a:pt x="520555" y="86758"/>
                </a:cubicBezTo>
                <a:cubicBezTo>
                  <a:pt x="562021" y="86758"/>
                  <a:pt x="597598" y="61547"/>
                  <a:pt x="612795" y="25618"/>
                </a:cubicBezTo>
                <a:lnTo>
                  <a:pt x="617967" y="0"/>
                </a:lnTo>
                <a:lnTo>
                  <a:pt x="736809" y="0"/>
                </a:lnTo>
                <a:lnTo>
                  <a:pt x="741981" y="25618"/>
                </a:lnTo>
                <a:cubicBezTo>
                  <a:pt x="757178" y="61547"/>
                  <a:pt x="792756" y="86758"/>
                  <a:pt x="834221" y="86758"/>
                </a:cubicBezTo>
                <a:cubicBezTo>
                  <a:pt x="875687" y="86758"/>
                  <a:pt x="911264" y="61547"/>
                  <a:pt x="926461" y="25618"/>
                </a:cubicBezTo>
                <a:lnTo>
                  <a:pt x="931634" y="0"/>
                </a:lnTo>
                <a:lnTo>
                  <a:pt x="1050475" y="0"/>
                </a:lnTo>
                <a:lnTo>
                  <a:pt x="1055647" y="25618"/>
                </a:lnTo>
                <a:cubicBezTo>
                  <a:pt x="1070844" y="61547"/>
                  <a:pt x="1106422" y="86758"/>
                  <a:pt x="1147887" y="86758"/>
                </a:cubicBezTo>
                <a:cubicBezTo>
                  <a:pt x="1189354" y="86758"/>
                  <a:pt x="1224930" y="61547"/>
                  <a:pt x="1240128" y="25618"/>
                </a:cubicBezTo>
                <a:lnTo>
                  <a:pt x="1245300" y="0"/>
                </a:lnTo>
                <a:lnTo>
                  <a:pt x="1364141" y="0"/>
                </a:lnTo>
                <a:lnTo>
                  <a:pt x="1369313" y="25618"/>
                </a:lnTo>
                <a:cubicBezTo>
                  <a:pt x="1384511" y="61547"/>
                  <a:pt x="1420089" y="86758"/>
                  <a:pt x="1461553" y="86758"/>
                </a:cubicBezTo>
                <a:cubicBezTo>
                  <a:pt x="1503020" y="86758"/>
                  <a:pt x="1538596" y="61547"/>
                  <a:pt x="1553794" y="25618"/>
                </a:cubicBezTo>
                <a:lnTo>
                  <a:pt x="1558966" y="0"/>
                </a:lnTo>
                <a:lnTo>
                  <a:pt x="1677807" y="0"/>
                </a:lnTo>
                <a:lnTo>
                  <a:pt x="1682979" y="25618"/>
                </a:lnTo>
                <a:cubicBezTo>
                  <a:pt x="1698177" y="61547"/>
                  <a:pt x="1733755" y="86758"/>
                  <a:pt x="1775220" y="86758"/>
                </a:cubicBezTo>
                <a:cubicBezTo>
                  <a:pt x="1816685" y="86758"/>
                  <a:pt x="1852263" y="61547"/>
                  <a:pt x="1867460" y="25618"/>
                </a:cubicBezTo>
                <a:lnTo>
                  <a:pt x="1872632" y="0"/>
                </a:lnTo>
                <a:lnTo>
                  <a:pt x="1991473" y="0"/>
                </a:lnTo>
                <a:lnTo>
                  <a:pt x="1996646" y="25618"/>
                </a:lnTo>
                <a:cubicBezTo>
                  <a:pt x="2011843" y="61547"/>
                  <a:pt x="2047419" y="86758"/>
                  <a:pt x="2088886" y="86758"/>
                </a:cubicBezTo>
                <a:cubicBezTo>
                  <a:pt x="2130352" y="86758"/>
                  <a:pt x="2165929" y="61547"/>
                  <a:pt x="2181126" y="25618"/>
                </a:cubicBezTo>
                <a:lnTo>
                  <a:pt x="2186298" y="0"/>
                </a:lnTo>
                <a:lnTo>
                  <a:pt x="2305139" y="0"/>
                </a:lnTo>
                <a:lnTo>
                  <a:pt x="2310312" y="25618"/>
                </a:lnTo>
                <a:cubicBezTo>
                  <a:pt x="2325509" y="61547"/>
                  <a:pt x="2361086" y="86758"/>
                  <a:pt x="2402552" y="86758"/>
                </a:cubicBezTo>
                <a:cubicBezTo>
                  <a:pt x="2444017" y="86758"/>
                  <a:pt x="2479595" y="61547"/>
                  <a:pt x="2494792" y="25618"/>
                </a:cubicBezTo>
                <a:lnTo>
                  <a:pt x="2499964" y="0"/>
                </a:lnTo>
                <a:lnTo>
                  <a:pt x="2618806" y="0"/>
                </a:lnTo>
                <a:lnTo>
                  <a:pt x="2623978" y="25618"/>
                </a:lnTo>
                <a:cubicBezTo>
                  <a:pt x="2639175" y="61547"/>
                  <a:pt x="2674753" y="86758"/>
                  <a:pt x="2716218" y="86758"/>
                </a:cubicBezTo>
                <a:cubicBezTo>
                  <a:pt x="2757683" y="86758"/>
                  <a:pt x="2793261" y="61547"/>
                  <a:pt x="2808458" y="25618"/>
                </a:cubicBezTo>
                <a:lnTo>
                  <a:pt x="2813630" y="0"/>
                </a:lnTo>
                <a:lnTo>
                  <a:pt x="2923108" y="0"/>
                </a:lnTo>
                <a:lnTo>
                  <a:pt x="2923108" y="2181277"/>
                </a:lnTo>
                <a:lnTo>
                  <a:pt x="2883682" y="2166860"/>
                </a:lnTo>
                <a:cubicBezTo>
                  <a:pt x="2575479" y="2065513"/>
                  <a:pt x="2053543" y="1998880"/>
                  <a:pt x="1461554" y="1998880"/>
                </a:cubicBezTo>
                <a:cubicBezTo>
                  <a:pt x="869565" y="1998880"/>
                  <a:pt x="347630" y="2065513"/>
                  <a:pt x="39427" y="2166860"/>
                </a:cubicBezTo>
                <a:lnTo>
                  <a:pt x="0" y="2181277"/>
                </a:lnTo>
                <a:close/>
              </a:path>
            </a:pathLst>
          </a:custGeom>
          <a:solidFill>
            <a:srgbClr val="5B54B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288000" rtlCol="0" anchor="ctr">
            <a:noAutofit/>
          </a:bodyPr>
          <a:p>
            <a:pPr algn="ctr">
              <a:lnSpc>
                <a:spcPct val="150000"/>
              </a:lnSpc>
            </a:pPr>
            <a:r>
              <a:rPr lang="zh-CN" altLang="en-US" sz="1400" dirty="0">
                <a:solidFill>
                  <a:srgbClr val="FFFFFF"/>
                </a:solidFill>
                <a:latin typeface="字魂59号-创粗黑" panose="00000500000000000000" charset="-122"/>
                <a:ea typeface="字魂59号-创粗黑" panose="00000500000000000000" charset="-122"/>
                <a:cs typeface="字魂59号-创粗黑" panose="00000500000000000000" charset="-122"/>
              </a:rPr>
              <a:t>请输入文本</a:t>
            </a:r>
            <a:endParaRPr lang="zh-CN" altLang="en-US" sz="1400" dirty="0">
              <a:solidFill>
                <a:srgbClr val="FFFFFF"/>
              </a:solidFill>
              <a:latin typeface="字魂59号-创粗黑" panose="00000500000000000000" charset="-122"/>
              <a:ea typeface="字魂59号-创粗黑" panose="00000500000000000000" charset="-122"/>
              <a:cs typeface="字魂59号-创粗黑" panose="00000500000000000000" charset="-122"/>
            </a:endParaRPr>
          </a:p>
        </p:txBody>
      </p:sp>
      <p:sp>
        <p:nvSpPr>
          <p:cNvPr id="3" name="椭圆 2"/>
          <p:cNvSpPr/>
          <p:nvPr/>
        </p:nvSpPr>
        <p:spPr>
          <a:xfrm>
            <a:off x="1070006" y="1967837"/>
            <a:ext cx="704957" cy="704957"/>
          </a:xfrm>
          <a:prstGeom prst="ellipse">
            <a:avLst/>
          </a:prstGeom>
          <a:solidFill>
            <a:srgbClr val="FEFFFF"/>
          </a:solidFill>
          <a:ln w="3175">
            <a:solidFill>
              <a:srgbClr val="43536A"/>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solidFill>
                <a:schemeClr val="accent1"/>
              </a:solidFill>
              <a:latin typeface="字魂59号-创粗黑" panose="00000500000000000000" charset="-122"/>
              <a:ea typeface="字魂59号-创粗黑" panose="00000500000000000000" charset="-122"/>
              <a:cs typeface="字魂59号-创粗黑" panose="00000500000000000000" charset="-122"/>
            </a:endParaRPr>
          </a:p>
        </p:txBody>
      </p:sp>
      <p:sp>
        <p:nvSpPr>
          <p:cNvPr id="6" name="任意多边形 51"/>
          <p:cNvSpPr/>
          <p:nvPr/>
        </p:nvSpPr>
        <p:spPr>
          <a:xfrm>
            <a:off x="3905568" y="2494846"/>
            <a:ext cx="2286721" cy="1706393"/>
          </a:xfrm>
          <a:custGeom>
            <a:avLst/>
            <a:gdLst>
              <a:gd name="connsiteX0" fmla="*/ 0 w 2923108"/>
              <a:gd name="connsiteY0" fmla="*/ 0 h 2181277"/>
              <a:gd name="connsiteX1" fmla="*/ 109478 w 2923108"/>
              <a:gd name="connsiteY1" fmla="*/ 0 h 2181277"/>
              <a:gd name="connsiteX2" fmla="*/ 114649 w 2923108"/>
              <a:gd name="connsiteY2" fmla="*/ 25618 h 2181277"/>
              <a:gd name="connsiteX3" fmla="*/ 206889 w 2923108"/>
              <a:gd name="connsiteY3" fmla="*/ 86758 h 2181277"/>
              <a:gd name="connsiteX4" fmla="*/ 299129 w 2923108"/>
              <a:gd name="connsiteY4" fmla="*/ 25618 h 2181277"/>
              <a:gd name="connsiteX5" fmla="*/ 304301 w 2923108"/>
              <a:gd name="connsiteY5" fmla="*/ 0 h 2181277"/>
              <a:gd name="connsiteX6" fmla="*/ 423143 w 2923108"/>
              <a:gd name="connsiteY6" fmla="*/ 0 h 2181277"/>
              <a:gd name="connsiteX7" fmla="*/ 428315 w 2923108"/>
              <a:gd name="connsiteY7" fmla="*/ 25618 h 2181277"/>
              <a:gd name="connsiteX8" fmla="*/ 520555 w 2923108"/>
              <a:gd name="connsiteY8" fmla="*/ 86758 h 2181277"/>
              <a:gd name="connsiteX9" fmla="*/ 612795 w 2923108"/>
              <a:gd name="connsiteY9" fmla="*/ 25618 h 2181277"/>
              <a:gd name="connsiteX10" fmla="*/ 617967 w 2923108"/>
              <a:gd name="connsiteY10" fmla="*/ 0 h 2181277"/>
              <a:gd name="connsiteX11" fmla="*/ 736809 w 2923108"/>
              <a:gd name="connsiteY11" fmla="*/ 0 h 2181277"/>
              <a:gd name="connsiteX12" fmla="*/ 741981 w 2923108"/>
              <a:gd name="connsiteY12" fmla="*/ 25618 h 2181277"/>
              <a:gd name="connsiteX13" fmla="*/ 834221 w 2923108"/>
              <a:gd name="connsiteY13" fmla="*/ 86758 h 2181277"/>
              <a:gd name="connsiteX14" fmla="*/ 926461 w 2923108"/>
              <a:gd name="connsiteY14" fmla="*/ 25618 h 2181277"/>
              <a:gd name="connsiteX15" fmla="*/ 931634 w 2923108"/>
              <a:gd name="connsiteY15" fmla="*/ 0 h 2181277"/>
              <a:gd name="connsiteX16" fmla="*/ 1050475 w 2923108"/>
              <a:gd name="connsiteY16" fmla="*/ 0 h 2181277"/>
              <a:gd name="connsiteX17" fmla="*/ 1055647 w 2923108"/>
              <a:gd name="connsiteY17" fmla="*/ 25618 h 2181277"/>
              <a:gd name="connsiteX18" fmla="*/ 1147887 w 2923108"/>
              <a:gd name="connsiteY18" fmla="*/ 86758 h 2181277"/>
              <a:gd name="connsiteX19" fmla="*/ 1240128 w 2923108"/>
              <a:gd name="connsiteY19" fmla="*/ 25618 h 2181277"/>
              <a:gd name="connsiteX20" fmla="*/ 1245300 w 2923108"/>
              <a:gd name="connsiteY20" fmla="*/ 0 h 2181277"/>
              <a:gd name="connsiteX21" fmla="*/ 1364141 w 2923108"/>
              <a:gd name="connsiteY21" fmla="*/ 0 h 2181277"/>
              <a:gd name="connsiteX22" fmla="*/ 1369313 w 2923108"/>
              <a:gd name="connsiteY22" fmla="*/ 25618 h 2181277"/>
              <a:gd name="connsiteX23" fmla="*/ 1461553 w 2923108"/>
              <a:gd name="connsiteY23" fmla="*/ 86758 h 2181277"/>
              <a:gd name="connsiteX24" fmla="*/ 1553794 w 2923108"/>
              <a:gd name="connsiteY24" fmla="*/ 25618 h 2181277"/>
              <a:gd name="connsiteX25" fmla="*/ 1558966 w 2923108"/>
              <a:gd name="connsiteY25" fmla="*/ 0 h 2181277"/>
              <a:gd name="connsiteX26" fmla="*/ 1677807 w 2923108"/>
              <a:gd name="connsiteY26" fmla="*/ 0 h 2181277"/>
              <a:gd name="connsiteX27" fmla="*/ 1682979 w 2923108"/>
              <a:gd name="connsiteY27" fmla="*/ 25618 h 2181277"/>
              <a:gd name="connsiteX28" fmla="*/ 1775220 w 2923108"/>
              <a:gd name="connsiteY28" fmla="*/ 86758 h 2181277"/>
              <a:gd name="connsiteX29" fmla="*/ 1867460 w 2923108"/>
              <a:gd name="connsiteY29" fmla="*/ 25618 h 2181277"/>
              <a:gd name="connsiteX30" fmla="*/ 1872632 w 2923108"/>
              <a:gd name="connsiteY30" fmla="*/ 0 h 2181277"/>
              <a:gd name="connsiteX31" fmla="*/ 1991473 w 2923108"/>
              <a:gd name="connsiteY31" fmla="*/ 0 h 2181277"/>
              <a:gd name="connsiteX32" fmla="*/ 1996646 w 2923108"/>
              <a:gd name="connsiteY32" fmla="*/ 25618 h 2181277"/>
              <a:gd name="connsiteX33" fmla="*/ 2088886 w 2923108"/>
              <a:gd name="connsiteY33" fmla="*/ 86758 h 2181277"/>
              <a:gd name="connsiteX34" fmla="*/ 2181126 w 2923108"/>
              <a:gd name="connsiteY34" fmla="*/ 25618 h 2181277"/>
              <a:gd name="connsiteX35" fmla="*/ 2186298 w 2923108"/>
              <a:gd name="connsiteY35" fmla="*/ 0 h 2181277"/>
              <a:gd name="connsiteX36" fmla="*/ 2305139 w 2923108"/>
              <a:gd name="connsiteY36" fmla="*/ 0 h 2181277"/>
              <a:gd name="connsiteX37" fmla="*/ 2310312 w 2923108"/>
              <a:gd name="connsiteY37" fmla="*/ 25618 h 2181277"/>
              <a:gd name="connsiteX38" fmla="*/ 2402552 w 2923108"/>
              <a:gd name="connsiteY38" fmla="*/ 86758 h 2181277"/>
              <a:gd name="connsiteX39" fmla="*/ 2494792 w 2923108"/>
              <a:gd name="connsiteY39" fmla="*/ 25618 h 2181277"/>
              <a:gd name="connsiteX40" fmla="*/ 2499964 w 2923108"/>
              <a:gd name="connsiteY40" fmla="*/ 0 h 2181277"/>
              <a:gd name="connsiteX41" fmla="*/ 2618806 w 2923108"/>
              <a:gd name="connsiteY41" fmla="*/ 0 h 2181277"/>
              <a:gd name="connsiteX42" fmla="*/ 2623978 w 2923108"/>
              <a:gd name="connsiteY42" fmla="*/ 25618 h 2181277"/>
              <a:gd name="connsiteX43" fmla="*/ 2716218 w 2923108"/>
              <a:gd name="connsiteY43" fmla="*/ 86758 h 2181277"/>
              <a:gd name="connsiteX44" fmla="*/ 2808458 w 2923108"/>
              <a:gd name="connsiteY44" fmla="*/ 25618 h 2181277"/>
              <a:gd name="connsiteX45" fmla="*/ 2813630 w 2923108"/>
              <a:gd name="connsiteY45" fmla="*/ 0 h 2181277"/>
              <a:gd name="connsiteX46" fmla="*/ 2923108 w 2923108"/>
              <a:gd name="connsiteY46" fmla="*/ 0 h 2181277"/>
              <a:gd name="connsiteX47" fmla="*/ 2923108 w 2923108"/>
              <a:gd name="connsiteY47" fmla="*/ 2181277 h 2181277"/>
              <a:gd name="connsiteX48" fmla="*/ 2883682 w 2923108"/>
              <a:gd name="connsiteY48" fmla="*/ 2166860 h 2181277"/>
              <a:gd name="connsiteX49" fmla="*/ 1461554 w 2923108"/>
              <a:gd name="connsiteY49" fmla="*/ 1998880 h 2181277"/>
              <a:gd name="connsiteX50" fmla="*/ 39427 w 2923108"/>
              <a:gd name="connsiteY50" fmla="*/ 2166860 h 2181277"/>
              <a:gd name="connsiteX51" fmla="*/ 0 w 2923108"/>
              <a:gd name="connsiteY51" fmla="*/ 2181277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923108" h="2181277">
                <a:moveTo>
                  <a:pt x="0" y="0"/>
                </a:moveTo>
                <a:lnTo>
                  <a:pt x="109478" y="0"/>
                </a:lnTo>
                <a:lnTo>
                  <a:pt x="114649" y="25618"/>
                </a:lnTo>
                <a:cubicBezTo>
                  <a:pt x="129846" y="61547"/>
                  <a:pt x="165424" y="86758"/>
                  <a:pt x="206889" y="86758"/>
                </a:cubicBezTo>
                <a:cubicBezTo>
                  <a:pt x="248355" y="86758"/>
                  <a:pt x="283932" y="61547"/>
                  <a:pt x="299129" y="25618"/>
                </a:cubicBezTo>
                <a:lnTo>
                  <a:pt x="304301" y="0"/>
                </a:lnTo>
                <a:lnTo>
                  <a:pt x="423143" y="0"/>
                </a:lnTo>
                <a:lnTo>
                  <a:pt x="428315" y="25618"/>
                </a:lnTo>
                <a:cubicBezTo>
                  <a:pt x="443512" y="61547"/>
                  <a:pt x="479090" y="86758"/>
                  <a:pt x="520555" y="86758"/>
                </a:cubicBezTo>
                <a:cubicBezTo>
                  <a:pt x="562021" y="86758"/>
                  <a:pt x="597598" y="61547"/>
                  <a:pt x="612795" y="25618"/>
                </a:cubicBezTo>
                <a:lnTo>
                  <a:pt x="617967" y="0"/>
                </a:lnTo>
                <a:lnTo>
                  <a:pt x="736809" y="0"/>
                </a:lnTo>
                <a:lnTo>
                  <a:pt x="741981" y="25618"/>
                </a:lnTo>
                <a:cubicBezTo>
                  <a:pt x="757178" y="61547"/>
                  <a:pt x="792756" y="86758"/>
                  <a:pt x="834221" y="86758"/>
                </a:cubicBezTo>
                <a:cubicBezTo>
                  <a:pt x="875687" y="86758"/>
                  <a:pt x="911264" y="61547"/>
                  <a:pt x="926461" y="25618"/>
                </a:cubicBezTo>
                <a:lnTo>
                  <a:pt x="931634" y="0"/>
                </a:lnTo>
                <a:lnTo>
                  <a:pt x="1050475" y="0"/>
                </a:lnTo>
                <a:lnTo>
                  <a:pt x="1055647" y="25618"/>
                </a:lnTo>
                <a:cubicBezTo>
                  <a:pt x="1070844" y="61547"/>
                  <a:pt x="1106422" y="86758"/>
                  <a:pt x="1147887" y="86758"/>
                </a:cubicBezTo>
                <a:cubicBezTo>
                  <a:pt x="1189354" y="86758"/>
                  <a:pt x="1224930" y="61547"/>
                  <a:pt x="1240128" y="25618"/>
                </a:cubicBezTo>
                <a:lnTo>
                  <a:pt x="1245300" y="0"/>
                </a:lnTo>
                <a:lnTo>
                  <a:pt x="1364141" y="0"/>
                </a:lnTo>
                <a:lnTo>
                  <a:pt x="1369313" y="25618"/>
                </a:lnTo>
                <a:cubicBezTo>
                  <a:pt x="1384511" y="61547"/>
                  <a:pt x="1420089" y="86758"/>
                  <a:pt x="1461553" y="86758"/>
                </a:cubicBezTo>
                <a:cubicBezTo>
                  <a:pt x="1503020" y="86758"/>
                  <a:pt x="1538596" y="61547"/>
                  <a:pt x="1553794" y="25618"/>
                </a:cubicBezTo>
                <a:lnTo>
                  <a:pt x="1558966" y="0"/>
                </a:lnTo>
                <a:lnTo>
                  <a:pt x="1677807" y="0"/>
                </a:lnTo>
                <a:lnTo>
                  <a:pt x="1682979" y="25618"/>
                </a:lnTo>
                <a:cubicBezTo>
                  <a:pt x="1698177" y="61547"/>
                  <a:pt x="1733755" y="86758"/>
                  <a:pt x="1775220" y="86758"/>
                </a:cubicBezTo>
                <a:cubicBezTo>
                  <a:pt x="1816685" y="86758"/>
                  <a:pt x="1852263" y="61547"/>
                  <a:pt x="1867460" y="25618"/>
                </a:cubicBezTo>
                <a:lnTo>
                  <a:pt x="1872632" y="0"/>
                </a:lnTo>
                <a:lnTo>
                  <a:pt x="1991473" y="0"/>
                </a:lnTo>
                <a:lnTo>
                  <a:pt x="1996646" y="25618"/>
                </a:lnTo>
                <a:cubicBezTo>
                  <a:pt x="2011843" y="61547"/>
                  <a:pt x="2047419" y="86758"/>
                  <a:pt x="2088886" y="86758"/>
                </a:cubicBezTo>
                <a:cubicBezTo>
                  <a:pt x="2130352" y="86758"/>
                  <a:pt x="2165929" y="61547"/>
                  <a:pt x="2181126" y="25618"/>
                </a:cubicBezTo>
                <a:lnTo>
                  <a:pt x="2186298" y="0"/>
                </a:lnTo>
                <a:lnTo>
                  <a:pt x="2305139" y="0"/>
                </a:lnTo>
                <a:lnTo>
                  <a:pt x="2310312" y="25618"/>
                </a:lnTo>
                <a:cubicBezTo>
                  <a:pt x="2325509" y="61547"/>
                  <a:pt x="2361086" y="86758"/>
                  <a:pt x="2402552" y="86758"/>
                </a:cubicBezTo>
                <a:cubicBezTo>
                  <a:pt x="2444017" y="86758"/>
                  <a:pt x="2479595" y="61547"/>
                  <a:pt x="2494792" y="25618"/>
                </a:cubicBezTo>
                <a:lnTo>
                  <a:pt x="2499964" y="0"/>
                </a:lnTo>
                <a:lnTo>
                  <a:pt x="2618806" y="0"/>
                </a:lnTo>
                <a:lnTo>
                  <a:pt x="2623978" y="25618"/>
                </a:lnTo>
                <a:cubicBezTo>
                  <a:pt x="2639175" y="61547"/>
                  <a:pt x="2674753" y="86758"/>
                  <a:pt x="2716218" y="86758"/>
                </a:cubicBezTo>
                <a:cubicBezTo>
                  <a:pt x="2757683" y="86758"/>
                  <a:pt x="2793261" y="61547"/>
                  <a:pt x="2808458" y="25618"/>
                </a:cubicBezTo>
                <a:lnTo>
                  <a:pt x="2813630" y="0"/>
                </a:lnTo>
                <a:lnTo>
                  <a:pt x="2923108" y="0"/>
                </a:lnTo>
                <a:lnTo>
                  <a:pt x="2923108" y="2181277"/>
                </a:lnTo>
                <a:lnTo>
                  <a:pt x="2883682" y="2166860"/>
                </a:lnTo>
                <a:cubicBezTo>
                  <a:pt x="2575479" y="2065513"/>
                  <a:pt x="2053543" y="1998880"/>
                  <a:pt x="1461554" y="1998880"/>
                </a:cubicBezTo>
                <a:cubicBezTo>
                  <a:pt x="869565" y="1998880"/>
                  <a:pt x="347630" y="2065513"/>
                  <a:pt x="39427" y="2166860"/>
                </a:cubicBezTo>
                <a:lnTo>
                  <a:pt x="0" y="2181277"/>
                </a:lnTo>
                <a:close/>
              </a:path>
            </a:pathLst>
          </a:custGeom>
          <a:solidFill>
            <a:srgbClr val="473B9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288000" rtlCol="0" anchor="ctr">
            <a:noAutofit/>
          </a:bodyPr>
          <a:p>
            <a:pPr algn="ctr">
              <a:lnSpc>
                <a:spcPct val="150000"/>
              </a:lnSpc>
            </a:pPr>
            <a:r>
              <a:rPr lang="zh-CN" altLang="en-US" sz="1400" dirty="0">
                <a:solidFill>
                  <a:srgbClr val="FFFFFF"/>
                </a:solidFill>
                <a:latin typeface="字魂59号-创粗黑" panose="00000500000000000000" charset="-122"/>
                <a:ea typeface="字魂59号-创粗黑" panose="00000500000000000000" charset="-122"/>
                <a:cs typeface="字魂59号-创粗黑" panose="00000500000000000000" charset="-122"/>
              </a:rPr>
              <a:t>请输入文本</a:t>
            </a:r>
            <a:endParaRPr lang="zh-CN" altLang="en-US" sz="1400" dirty="0">
              <a:solidFill>
                <a:srgbClr val="FFFFFF"/>
              </a:solidFill>
              <a:latin typeface="字魂59号-创粗黑" panose="00000500000000000000" charset="-122"/>
              <a:ea typeface="字魂59号-创粗黑" panose="00000500000000000000" charset="-122"/>
              <a:cs typeface="字魂59号-创粗黑" panose="00000500000000000000" charset="-122"/>
            </a:endParaRPr>
          </a:p>
        </p:txBody>
      </p:sp>
      <p:sp>
        <p:nvSpPr>
          <p:cNvPr id="7" name="椭圆 6"/>
          <p:cNvSpPr/>
          <p:nvPr/>
        </p:nvSpPr>
        <p:spPr>
          <a:xfrm>
            <a:off x="3933221" y="2023082"/>
            <a:ext cx="704957" cy="704957"/>
          </a:xfrm>
          <a:prstGeom prst="ellipse">
            <a:avLst/>
          </a:prstGeom>
          <a:solidFill>
            <a:srgbClr val="FEFFFF"/>
          </a:solidFill>
          <a:ln w="3175">
            <a:solidFill>
              <a:srgbClr val="43536A"/>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solidFill>
                <a:schemeClr val="accent1"/>
              </a:solidFill>
              <a:latin typeface="字魂59号-创粗黑" panose="00000500000000000000" charset="-122"/>
              <a:ea typeface="字魂59号-创粗黑" panose="00000500000000000000" charset="-122"/>
              <a:cs typeface="字魂59号-创粗黑" panose="00000500000000000000" charset="-122"/>
            </a:endParaRPr>
          </a:p>
        </p:txBody>
      </p:sp>
      <p:sp>
        <p:nvSpPr>
          <p:cNvPr id="8" name="文本框 7"/>
          <p:cNvSpPr txBox="1"/>
          <p:nvPr/>
        </p:nvSpPr>
        <p:spPr>
          <a:xfrm>
            <a:off x="850900" y="4462780"/>
            <a:ext cx="2339340" cy="706755"/>
          </a:xfrm>
          <a:prstGeom prst="rect">
            <a:avLst/>
          </a:prstGeom>
          <a:noFill/>
        </p:spPr>
        <p:txBody>
          <a:bodyPr wrap="square" rtlCol="0">
            <a:spAutoFit/>
          </a:bodyPr>
          <a:p>
            <a:pPr algn="ctr"/>
            <a:r>
              <a:rPr lang="zh-CN" altLang="en-US" sz="40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rPr>
              <a:t>过程一</a:t>
            </a:r>
            <a:endParaRPr lang="zh-CN" altLang="en-US" sz="40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9" name="文本框 8"/>
          <p:cNvSpPr txBox="1"/>
          <p:nvPr/>
        </p:nvSpPr>
        <p:spPr>
          <a:xfrm>
            <a:off x="3956685" y="4463415"/>
            <a:ext cx="2185670" cy="706755"/>
          </a:xfrm>
          <a:prstGeom prst="rect">
            <a:avLst/>
          </a:prstGeom>
          <a:noFill/>
        </p:spPr>
        <p:txBody>
          <a:bodyPr wrap="square" rtlCol="0">
            <a:spAutoFit/>
          </a:bodyPr>
          <a:p>
            <a:pPr algn="ctr"/>
            <a:r>
              <a:rPr lang="zh-CN" altLang="en-US" sz="40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rPr>
              <a:t>过程二</a:t>
            </a:r>
            <a:endParaRPr lang="zh-CN" altLang="en-US" sz="40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11" name="KSO_Shape"/>
          <p:cNvSpPr/>
          <p:nvPr/>
        </p:nvSpPr>
        <p:spPr bwMode="auto">
          <a:xfrm>
            <a:off x="1277565" y="2146064"/>
            <a:ext cx="289837" cy="348502"/>
          </a:xfrm>
          <a:custGeom>
            <a:avLst/>
            <a:gdLst>
              <a:gd name="T0" fmla="*/ 1027535 w 3807"/>
              <a:gd name="T1" fmla="*/ 421530 h 4578"/>
              <a:gd name="T2" fmla="*/ 1012969 w 3807"/>
              <a:gd name="T3" fmla="*/ 343716 h 4578"/>
              <a:gd name="T4" fmla="*/ 1007143 w 3807"/>
              <a:gd name="T5" fmla="*/ 311258 h 4578"/>
              <a:gd name="T6" fmla="*/ 986334 w 3807"/>
              <a:gd name="T7" fmla="*/ 272559 h 4578"/>
              <a:gd name="T8" fmla="*/ 1073314 w 3807"/>
              <a:gd name="T9" fmla="*/ 24551 h 4578"/>
              <a:gd name="T10" fmla="*/ 885204 w 3807"/>
              <a:gd name="T11" fmla="*/ 8322 h 4578"/>
              <a:gd name="T12" fmla="*/ 685024 w 3807"/>
              <a:gd name="T13" fmla="*/ 99453 h 4578"/>
              <a:gd name="T14" fmla="*/ 568495 w 3807"/>
              <a:gd name="T15" fmla="*/ 26216 h 4578"/>
              <a:gd name="T16" fmla="*/ 476936 w 3807"/>
              <a:gd name="T17" fmla="*/ 89882 h 4578"/>
              <a:gd name="T18" fmla="*/ 605534 w 3807"/>
              <a:gd name="T19" fmla="*/ 303768 h 4578"/>
              <a:gd name="T20" fmla="*/ 574321 w 3807"/>
              <a:gd name="T21" fmla="*/ 334977 h 4578"/>
              <a:gd name="T22" fmla="*/ 598459 w 3807"/>
              <a:gd name="T23" fmla="*/ 377421 h 4578"/>
              <a:gd name="T24" fmla="*/ 325032 w 3807"/>
              <a:gd name="T25" fmla="*/ 603375 h 4578"/>
              <a:gd name="T26" fmla="*/ 174377 w 3807"/>
              <a:gd name="T27" fmla="*/ 800200 h 4578"/>
              <a:gd name="T28" fmla="*/ 37040 w 3807"/>
              <a:gd name="T29" fmla="*/ 1164305 h 4578"/>
              <a:gd name="T30" fmla="*/ 9156 w 3807"/>
              <a:gd name="T31" fmla="*/ 1559204 h 4578"/>
              <a:gd name="T32" fmla="*/ 68253 w 3807"/>
              <a:gd name="T33" fmla="*/ 1722739 h 4578"/>
              <a:gd name="T34" fmla="*/ 192689 w 3807"/>
              <a:gd name="T35" fmla="*/ 1839669 h 4578"/>
              <a:gd name="T36" fmla="*/ 395366 w 3807"/>
              <a:gd name="T37" fmla="*/ 1892516 h 4578"/>
              <a:gd name="T38" fmla="*/ 1220640 w 3807"/>
              <a:gd name="T39" fmla="*/ 1889604 h 4578"/>
              <a:gd name="T40" fmla="*/ 1412081 w 3807"/>
              <a:gd name="T41" fmla="*/ 1827185 h 4578"/>
              <a:gd name="T42" fmla="*/ 1527361 w 3807"/>
              <a:gd name="T43" fmla="*/ 1703182 h 4578"/>
              <a:gd name="T44" fmla="*/ 1581464 w 3807"/>
              <a:gd name="T45" fmla="*/ 1510102 h 4578"/>
              <a:gd name="T46" fmla="*/ 1533604 w 3807"/>
              <a:gd name="T47" fmla="*/ 1111042 h 4578"/>
              <a:gd name="T48" fmla="*/ 1388359 w 3807"/>
              <a:gd name="T49" fmla="*/ 762333 h 4578"/>
              <a:gd name="T50" fmla="*/ 1125753 w 3807"/>
              <a:gd name="T51" fmla="*/ 1626615 h 4578"/>
              <a:gd name="T52" fmla="*/ 969271 w 3807"/>
              <a:gd name="T53" fmla="*/ 1655328 h 4578"/>
              <a:gd name="T54" fmla="*/ 717485 w 3807"/>
              <a:gd name="T55" fmla="*/ 1631609 h 4578"/>
              <a:gd name="T56" fmla="*/ 531039 w 3807"/>
              <a:gd name="T57" fmla="*/ 1654495 h 4578"/>
              <a:gd name="T58" fmla="*/ 500658 w 3807"/>
              <a:gd name="T59" fmla="*/ 1596239 h 4578"/>
              <a:gd name="T60" fmla="*/ 608447 w 3807"/>
              <a:gd name="T61" fmla="*/ 1495121 h 4578"/>
              <a:gd name="T62" fmla="*/ 643822 w 3807"/>
              <a:gd name="T63" fmla="*/ 1398581 h 4578"/>
              <a:gd name="T64" fmla="*/ 433654 w 3807"/>
              <a:gd name="T65" fmla="*/ 1333666 h 4578"/>
              <a:gd name="T66" fmla="*/ 442394 w 3807"/>
              <a:gd name="T67" fmla="*/ 1266255 h 4578"/>
              <a:gd name="T68" fmla="*/ 459457 w 3807"/>
              <a:gd name="T69" fmla="*/ 1180534 h 4578"/>
              <a:gd name="T70" fmla="*/ 422417 w 3807"/>
              <a:gd name="T71" fmla="*/ 1121861 h 4578"/>
              <a:gd name="T72" fmla="*/ 479849 w 3807"/>
              <a:gd name="T73" fmla="*/ 1068598 h 4578"/>
              <a:gd name="T74" fmla="*/ 581812 w 3807"/>
              <a:gd name="T75" fmla="*/ 896324 h 4578"/>
              <a:gd name="T76" fmla="*/ 696260 w 3807"/>
              <a:gd name="T77" fmla="*/ 757339 h 4578"/>
              <a:gd name="T78" fmla="*/ 881874 w 3807"/>
              <a:gd name="T79" fmla="*/ 720721 h 4578"/>
              <a:gd name="T80" fmla="*/ 1050425 w 3807"/>
              <a:gd name="T81" fmla="*/ 779394 h 4578"/>
              <a:gd name="T82" fmla="*/ 1151555 w 3807"/>
              <a:gd name="T83" fmla="*/ 917546 h 4578"/>
              <a:gd name="T84" fmla="*/ 1133660 w 3807"/>
              <a:gd name="T85" fmla="*/ 993280 h 4578"/>
              <a:gd name="T86" fmla="*/ 1076644 w 3807"/>
              <a:gd name="T87" fmla="*/ 969977 h 4578"/>
              <a:gd name="T88" fmla="*/ 1002981 w 3807"/>
              <a:gd name="T89" fmla="*/ 843476 h 4578"/>
              <a:gd name="T90" fmla="*/ 901018 w 3807"/>
              <a:gd name="T91" fmla="*/ 794790 h 4578"/>
              <a:gd name="T92" fmla="*/ 785322 w 3807"/>
              <a:gd name="T93" fmla="*/ 811435 h 4578"/>
              <a:gd name="T94" fmla="*/ 715820 w 3807"/>
              <a:gd name="T95" fmla="*/ 887585 h 4578"/>
              <a:gd name="T96" fmla="*/ 726225 w 3807"/>
              <a:gd name="T97" fmla="*/ 1059027 h 4578"/>
              <a:gd name="T98" fmla="*/ 970519 w 3807"/>
              <a:gd name="T99" fmla="*/ 1106048 h 4578"/>
              <a:gd name="T100" fmla="*/ 940555 w 3807"/>
              <a:gd name="T101" fmla="*/ 1175957 h 4578"/>
              <a:gd name="T102" fmla="*/ 928070 w 3807"/>
              <a:gd name="T103" fmla="*/ 1261678 h 4578"/>
              <a:gd name="T104" fmla="*/ 970103 w 3807"/>
              <a:gd name="T105" fmla="*/ 1320767 h 4578"/>
              <a:gd name="T106" fmla="*/ 903515 w 3807"/>
              <a:gd name="T107" fmla="*/ 1375695 h 4578"/>
              <a:gd name="T108" fmla="*/ 739959 w 3807"/>
              <a:gd name="T109" fmla="*/ 1503028 h 4578"/>
              <a:gd name="T110" fmla="*/ 759103 w 3807"/>
              <a:gd name="T111" fmla="*/ 1554626 h 4578"/>
              <a:gd name="T112" fmla="*/ 1006727 w 3807"/>
              <a:gd name="T113" fmla="*/ 1570855 h 4578"/>
              <a:gd name="T114" fmla="*/ 1138238 w 3807"/>
              <a:gd name="T115" fmla="*/ 1524250 h 4578"/>
              <a:gd name="T116" fmla="*/ 1182352 w 3807"/>
              <a:gd name="T117" fmla="*/ 1548801 h 457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807" h="4578">
                <a:moveTo>
                  <a:pt x="3118" y="1530"/>
                </a:moveTo>
                <a:lnTo>
                  <a:pt x="3118" y="1530"/>
                </a:lnTo>
                <a:lnTo>
                  <a:pt x="3099" y="1512"/>
                </a:lnTo>
                <a:lnTo>
                  <a:pt x="3077" y="1494"/>
                </a:lnTo>
                <a:lnTo>
                  <a:pt x="3031" y="1454"/>
                </a:lnTo>
                <a:lnTo>
                  <a:pt x="2980" y="1413"/>
                </a:lnTo>
                <a:lnTo>
                  <a:pt x="2925" y="1371"/>
                </a:lnTo>
                <a:lnTo>
                  <a:pt x="2809" y="1285"/>
                </a:lnTo>
                <a:lnTo>
                  <a:pt x="2692" y="1197"/>
                </a:lnTo>
                <a:lnTo>
                  <a:pt x="2636" y="1154"/>
                </a:lnTo>
                <a:lnTo>
                  <a:pt x="2582" y="1112"/>
                </a:lnTo>
                <a:lnTo>
                  <a:pt x="2533" y="1071"/>
                </a:lnTo>
                <a:lnTo>
                  <a:pt x="2510" y="1052"/>
                </a:lnTo>
                <a:lnTo>
                  <a:pt x="2489" y="1031"/>
                </a:lnTo>
                <a:lnTo>
                  <a:pt x="2469" y="1013"/>
                </a:lnTo>
                <a:lnTo>
                  <a:pt x="2451" y="995"/>
                </a:lnTo>
                <a:lnTo>
                  <a:pt x="2434" y="976"/>
                </a:lnTo>
                <a:lnTo>
                  <a:pt x="2419" y="959"/>
                </a:lnTo>
                <a:lnTo>
                  <a:pt x="2407" y="943"/>
                </a:lnTo>
                <a:lnTo>
                  <a:pt x="2396" y="926"/>
                </a:lnTo>
                <a:lnTo>
                  <a:pt x="2388" y="911"/>
                </a:lnTo>
                <a:lnTo>
                  <a:pt x="2383" y="897"/>
                </a:lnTo>
                <a:lnTo>
                  <a:pt x="2370" y="857"/>
                </a:lnTo>
                <a:lnTo>
                  <a:pt x="2386" y="854"/>
                </a:lnTo>
                <a:lnTo>
                  <a:pt x="2400" y="850"/>
                </a:lnTo>
                <a:lnTo>
                  <a:pt x="2413" y="844"/>
                </a:lnTo>
                <a:lnTo>
                  <a:pt x="2424" y="836"/>
                </a:lnTo>
                <a:lnTo>
                  <a:pt x="2434" y="826"/>
                </a:lnTo>
                <a:lnTo>
                  <a:pt x="2437" y="821"/>
                </a:lnTo>
                <a:lnTo>
                  <a:pt x="2440" y="816"/>
                </a:lnTo>
                <a:lnTo>
                  <a:pt x="2443" y="811"/>
                </a:lnTo>
                <a:lnTo>
                  <a:pt x="2445" y="805"/>
                </a:lnTo>
                <a:lnTo>
                  <a:pt x="2446" y="799"/>
                </a:lnTo>
                <a:lnTo>
                  <a:pt x="2446" y="794"/>
                </a:lnTo>
                <a:lnTo>
                  <a:pt x="2446" y="787"/>
                </a:lnTo>
                <a:lnTo>
                  <a:pt x="2444" y="781"/>
                </a:lnTo>
                <a:lnTo>
                  <a:pt x="2442" y="775"/>
                </a:lnTo>
                <a:lnTo>
                  <a:pt x="2439" y="768"/>
                </a:lnTo>
                <a:lnTo>
                  <a:pt x="2436" y="762"/>
                </a:lnTo>
                <a:lnTo>
                  <a:pt x="2431" y="757"/>
                </a:lnTo>
                <a:lnTo>
                  <a:pt x="2425" y="752"/>
                </a:lnTo>
                <a:lnTo>
                  <a:pt x="2420" y="748"/>
                </a:lnTo>
                <a:lnTo>
                  <a:pt x="2414" y="744"/>
                </a:lnTo>
                <a:lnTo>
                  <a:pt x="2407" y="740"/>
                </a:lnTo>
                <a:lnTo>
                  <a:pt x="2400" y="737"/>
                </a:lnTo>
                <a:lnTo>
                  <a:pt x="2392" y="734"/>
                </a:lnTo>
                <a:lnTo>
                  <a:pt x="2384" y="732"/>
                </a:lnTo>
                <a:lnTo>
                  <a:pt x="2376" y="731"/>
                </a:lnTo>
                <a:lnTo>
                  <a:pt x="2366" y="730"/>
                </a:lnTo>
                <a:lnTo>
                  <a:pt x="2357" y="730"/>
                </a:lnTo>
                <a:lnTo>
                  <a:pt x="2352" y="730"/>
                </a:lnTo>
                <a:lnTo>
                  <a:pt x="2354" y="716"/>
                </a:lnTo>
                <a:lnTo>
                  <a:pt x="2356" y="704"/>
                </a:lnTo>
                <a:lnTo>
                  <a:pt x="2359" y="691"/>
                </a:lnTo>
                <a:lnTo>
                  <a:pt x="2362" y="680"/>
                </a:lnTo>
                <a:lnTo>
                  <a:pt x="2370" y="655"/>
                </a:lnTo>
                <a:lnTo>
                  <a:pt x="2382" y="630"/>
                </a:lnTo>
                <a:lnTo>
                  <a:pt x="2395" y="604"/>
                </a:lnTo>
                <a:lnTo>
                  <a:pt x="2410" y="577"/>
                </a:lnTo>
                <a:lnTo>
                  <a:pt x="2445" y="515"/>
                </a:lnTo>
                <a:lnTo>
                  <a:pt x="2464" y="479"/>
                </a:lnTo>
                <a:lnTo>
                  <a:pt x="2486" y="438"/>
                </a:lnTo>
                <a:lnTo>
                  <a:pt x="2507" y="394"/>
                </a:lnTo>
                <a:lnTo>
                  <a:pt x="2530" y="343"/>
                </a:lnTo>
                <a:lnTo>
                  <a:pt x="2554" y="286"/>
                </a:lnTo>
                <a:lnTo>
                  <a:pt x="2578" y="222"/>
                </a:lnTo>
                <a:lnTo>
                  <a:pt x="2602" y="152"/>
                </a:lnTo>
                <a:lnTo>
                  <a:pt x="2614" y="113"/>
                </a:lnTo>
                <a:lnTo>
                  <a:pt x="2627" y="74"/>
                </a:lnTo>
                <a:lnTo>
                  <a:pt x="2579" y="59"/>
                </a:lnTo>
                <a:lnTo>
                  <a:pt x="2535" y="47"/>
                </a:lnTo>
                <a:lnTo>
                  <a:pt x="2494" y="36"/>
                </a:lnTo>
                <a:lnTo>
                  <a:pt x="2455" y="27"/>
                </a:lnTo>
                <a:lnTo>
                  <a:pt x="2418" y="19"/>
                </a:lnTo>
                <a:lnTo>
                  <a:pt x="2384" y="13"/>
                </a:lnTo>
                <a:lnTo>
                  <a:pt x="2352" y="8"/>
                </a:lnTo>
                <a:lnTo>
                  <a:pt x="2322" y="3"/>
                </a:lnTo>
                <a:lnTo>
                  <a:pt x="2293" y="1"/>
                </a:lnTo>
                <a:lnTo>
                  <a:pt x="2265" y="0"/>
                </a:lnTo>
                <a:lnTo>
                  <a:pt x="2240" y="0"/>
                </a:lnTo>
                <a:lnTo>
                  <a:pt x="2216" y="2"/>
                </a:lnTo>
                <a:lnTo>
                  <a:pt x="2193" y="5"/>
                </a:lnTo>
                <a:lnTo>
                  <a:pt x="2171" y="10"/>
                </a:lnTo>
                <a:lnTo>
                  <a:pt x="2148" y="14"/>
                </a:lnTo>
                <a:lnTo>
                  <a:pt x="2127" y="20"/>
                </a:lnTo>
                <a:lnTo>
                  <a:pt x="2107" y="27"/>
                </a:lnTo>
                <a:lnTo>
                  <a:pt x="2086" y="35"/>
                </a:lnTo>
                <a:lnTo>
                  <a:pt x="2065" y="44"/>
                </a:lnTo>
                <a:lnTo>
                  <a:pt x="2044" y="54"/>
                </a:lnTo>
                <a:lnTo>
                  <a:pt x="2002" y="78"/>
                </a:lnTo>
                <a:lnTo>
                  <a:pt x="1957" y="103"/>
                </a:lnTo>
                <a:lnTo>
                  <a:pt x="1907" y="132"/>
                </a:lnTo>
                <a:lnTo>
                  <a:pt x="1852" y="163"/>
                </a:lnTo>
                <a:lnTo>
                  <a:pt x="1791" y="197"/>
                </a:lnTo>
                <a:lnTo>
                  <a:pt x="1757" y="215"/>
                </a:lnTo>
                <a:lnTo>
                  <a:pt x="1720" y="234"/>
                </a:lnTo>
                <a:lnTo>
                  <a:pt x="1694" y="238"/>
                </a:lnTo>
                <a:lnTo>
                  <a:pt x="1670" y="240"/>
                </a:lnTo>
                <a:lnTo>
                  <a:pt x="1646" y="239"/>
                </a:lnTo>
                <a:lnTo>
                  <a:pt x="1624" y="237"/>
                </a:lnTo>
                <a:lnTo>
                  <a:pt x="1603" y="233"/>
                </a:lnTo>
                <a:lnTo>
                  <a:pt x="1584" y="225"/>
                </a:lnTo>
                <a:lnTo>
                  <a:pt x="1566" y="218"/>
                </a:lnTo>
                <a:lnTo>
                  <a:pt x="1548" y="209"/>
                </a:lnTo>
                <a:lnTo>
                  <a:pt x="1532" y="199"/>
                </a:lnTo>
                <a:lnTo>
                  <a:pt x="1516" y="188"/>
                </a:lnTo>
                <a:lnTo>
                  <a:pt x="1500" y="176"/>
                </a:lnTo>
                <a:lnTo>
                  <a:pt x="1486" y="162"/>
                </a:lnTo>
                <a:lnTo>
                  <a:pt x="1457" y="136"/>
                </a:lnTo>
                <a:lnTo>
                  <a:pt x="1428" y="109"/>
                </a:lnTo>
                <a:lnTo>
                  <a:pt x="1413" y="97"/>
                </a:lnTo>
                <a:lnTo>
                  <a:pt x="1398" y="85"/>
                </a:lnTo>
                <a:lnTo>
                  <a:pt x="1382" y="73"/>
                </a:lnTo>
                <a:lnTo>
                  <a:pt x="1366" y="63"/>
                </a:lnTo>
                <a:lnTo>
                  <a:pt x="1350" y="53"/>
                </a:lnTo>
                <a:lnTo>
                  <a:pt x="1331" y="45"/>
                </a:lnTo>
                <a:lnTo>
                  <a:pt x="1313" y="38"/>
                </a:lnTo>
                <a:lnTo>
                  <a:pt x="1293" y="33"/>
                </a:lnTo>
                <a:lnTo>
                  <a:pt x="1271" y="30"/>
                </a:lnTo>
                <a:lnTo>
                  <a:pt x="1249" y="29"/>
                </a:lnTo>
                <a:lnTo>
                  <a:pt x="1225" y="31"/>
                </a:lnTo>
                <a:lnTo>
                  <a:pt x="1199" y="35"/>
                </a:lnTo>
                <a:lnTo>
                  <a:pt x="1171" y="41"/>
                </a:lnTo>
                <a:lnTo>
                  <a:pt x="1142" y="50"/>
                </a:lnTo>
                <a:lnTo>
                  <a:pt x="1110" y="63"/>
                </a:lnTo>
                <a:lnTo>
                  <a:pt x="1077" y="79"/>
                </a:lnTo>
                <a:lnTo>
                  <a:pt x="1112" y="150"/>
                </a:lnTo>
                <a:lnTo>
                  <a:pt x="1146" y="216"/>
                </a:lnTo>
                <a:lnTo>
                  <a:pt x="1179" y="275"/>
                </a:lnTo>
                <a:lnTo>
                  <a:pt x="1211" y="330"/>
                </a:lnTo>
                <a:lnTo>
                  <a:pt x="1242" y="379"/>
                </a:lnTo>
                <a:lnTo>
                  <a:pt x="1270" y="424"/>
                </a:lnTo>
                <a:lnTo>
                  <a:pt x="1298" y="465"/>
                </a:lnTo>
                <a:lnTo>
                  <a:pt x="1324" y="503"/>
                </a:lnTo>
                <a:lnTo>
                  <a:pt x="1370" y="568"/>
                </a:lnTo>
                <a:lnTo>
                  <a:pt x="1390" y="597"/>
                </a:lnTo>
                <a:lnTo>
                  <a:pt x="1408" y="625"/>
                </a:lnTo>
                <a:lnTo>
                  <a:pt x="1423" y="652"/>
                </a:lnTo>
                <a:lnTo>
                  <a:pt x="1436" y="678"/>
                </a:lnTo>
                <a:lnTo>
                  <a:pt x="1442" y="691"/>
                </a:lnTo>
                <a:lnTo>
                  <a:pt x="1447" y="704"/>
                </a:lnTo>
                <a:lnTo>
                  <a:pt x="1452" y="716"/>
                </a:lnTo>
                <a:lnTo>
                  <a:pt x="1455" y="730"/>
                </a:lnTo>
                <a:lnTo>
                  <a:pt x="1439" y="733"/>
                </a:lnTo>
                <a:lnTo>
                  <a:pt x="1425" y="738"/>
                </a:lnTo>
                <a:lnTo>
                  <a:pt x="1412" y="744"/>
                </a:lnTo>
                <a:lnTo>
                  <a:pt x="1401" y="751"/>
                </a:lnTo>
                <a:lnTo>
                  <a:pt x="1391" y="760"/>
                </a:lnTo>
                <a:lnTo>
                  <a:pt x="1387" y="765"/>
                </a:lnTo>
                <a:lnTo>
                  <a:pt x="1384" y="770"/>
                </a:lnTo>
                <a:lnTo>
                  <a:pt x="1382" y="776"/>
                </a:lnTo>
                <a:lnTo>
                  <a:pt x="1380" y="782"/>
                </a:lnTo>
                <a:lnTo>
                  <a:pt x="1379" y="788"/>
                </a:lnTo>
                <a:lnTo>
                  <a:pt x="1378" y="794"/>
                </a:lnTo>
                <a:lnTo>
                  <a:pt x="1379" y="799"/>
                </a:lnTo>
                <a:lnTo>
                  <a:pt x="1380" y="805"/>
                </a:lnTo>
                <a:lnTo>
                  <a:pt x="1382" y="811"/>
                </a:lnTo>
                <a:lnTo>
                  <a:pt x="1384" y="816"/>
                </a:lnTo>
                <a:lnTo>
                  <a:pt x="1387" y="821"/>
                </a:lnTo>
                <a:lnTo>
                  <a:pt x="1391" y="826"/>
                </a:lnTo>
                <a:lnTo>
                  <a:pt x="1401" y="836"/>
                </a:lnTo>
                <a:lnTo>
                  <a:pt x="1412" y="843"/>
                </a:lnTo>
                <a:lnTo>
                  <a:pt x="1425" y="850"/>
                </a:lnTo>
                <a:lnTo>
                  <a:pt x="1439" y="854"/>
                </a:lnTo>
                <a:lnTo>
                  <a:pt x="1455" y="857"/>
                </a:lnTo>
                <a:lnTo>
                  <a:pt x="1454" y="866"/>
                </a:lnTo>
                <a:lnTo>
                  <a:pt x="1451" y="876"/>
                </a:lnTo>
                <a:lnTo>
                  <a:pt x="1445" y="892"/>
                </a:lnTo>
                <a:lnTo>
                  <a:pt x="1438" y="907"/>
                </a:lnTo>
                <a:lnTo>
                  <a:pt x="1428" y="923"/>
                </a:lnTo>
                <a:lnTo>
                  <a:pt x="1416" y="941"/>
                </a:lnTo>
                <a:lnTo>
                  <a:pt x="1401" y="959"/>
                </a:lnTo>
                <a:lnTo>
                  <a:pt x="1384" y="977"/>
                </a:lnTo>
                <a:lnTo>
                  <a:pt x="1366" y="997"/>
                </a:lnTo>
                <a:lnTo>
                  <a:pt x="1346" y="1016"/>
                </a:lnTo>
                <a:lnTo>
                  <a:pt x="1323" y="1035"/>
                </a:lnTo>
                <a:lnTo>
                  <a:pt x="1300" y="1056"/>
                </a:lnTo>
                <a:lnTo>
                  <a:pt x="1249" y="1097"/>
                </a:lnTo>
                <a:lnTo>
                  <a:pt x="1194" y="1141"/>
                </a:lnTo>
                <a:lnTo>
                  <a:pt x="1136" y="1185"/>
                </a:lnTo>
                <a:lnTo>
                  <a:pt x="1014" y="1275"/>
                </a:lnTo>
                <a:lnTo>
                  <a:pt x="893" y="1363"/>
                </a:lnTo>
                <a:lnTo>
                  <a:pt x="835" y="1407"/>
                </a:lnTo>
                <a:lnTo>
                  <a:pt x="781" y="1450"/>
                </a:lnTo>
                <a:lnTo>
                  <a:pt x="732" y="1491"/>
                </a:lnTo>
                <a:lnTo>
                  <a:pt x="710" y="1511"/>
                </a:lnTo>
                <a:lnTo>
                  <a:pt x="689" y="1530"/>
                </a:lnTo>
                <a:lnTo>
                  <a:pt x="666" y="1554"/>
                </a:lnTo>
                <a:lnTo>
                  <a:pt x="643" y="1579"/>
                </a:lnTo>
                <a:lnTo>
                  <a:pt x="619" y="1608"/>
                </a:lnTo>
                <a:lnTo>
                  <a:pt x="595" y="1639"/>
                </a:lnTo>
                <a:lnTo>
                  <a:pt x="570" y="1673"/>
                </a:lnTo>
                <a:lnTo>
                  <a:pt x="546" y="1709"/>
                </a:lnTo>
                <a:lnTo>
                  <a:pt x="520" y="1747"/>
                </a:lnTo>
                <a:lnTo>
                  <a:pt x="495" y="1788"/>
                </a:lnTo>
                <a:lnTo>
                  <a:pt x="470" y="1832"/>
                </a:lnTo>
                <a:lnTo>
                  <a:pt x="444" y="1877"/>
                </a:lnTo>
                <a:lnTo>
                  <a:pt x="419" y="1923"/>
                </a:lnTo>
                <a:lnTo>
                  <a:pt x="393" y="1972"/>
                </a:lnTo>
                <a:lnTo>
                  <a:pt x="369" y="2023"/>
                </a:lnTo>
                <a:lnTo>
                  <a:pt x="343" y="2076"/>
                </a:lnTo>
                <a:lnTo>
                  <a:pt x="319" y="2130"/>
                </a:lnTo>
                <a:lnTo>
                  <a:pt x="294" y="2185"/>
                </a:lnTo>
                <a:lnTo>
                  <a:pt x="271" y="2242"/>
                </a:lnTo>
                <a:lnTo>
                  <a:pt x="247" y="2300"/>
                </a:lnTo>
                <a:lnTo>
                  <a:pt x="224" y="2359"/>
                </a:lnTo>
                <a:lnTo>
                  <a:pt x="203" y="2420"/>
                </a:lnTo>
                <a:lnTo>
                  <a:pt x="181" y="2482"/>
                </a:lnTo>
                <a:lnTo>
                  <a:pt x="161" y="2544"/>
                </a:lnTo>
                <a:lnTo>
                  <a:pt x="141" y="2606"/>
                </a:lnTo>
                <a:lnTo>
                  <a:pt x="122" y="2670"/>
                </a:lnTo>
                <a:lnTo>
                  <a:pt x="105" y="2733"/>
                </a:lnTo>
                <a:lnTo>
                  <a:pt x="89" y="2798"/>
                </a:lnTo>
                <a:lnTo>
                  <a:pt x="73" y="2863"/>
                </a:lnTo>
                <a:lnTo>
                  <a:pt x="59" y="2928"/>
                </a:lnTo>
                <a:lnTo>
                  <a:pt x="46" y="2993"/>
                </a:lnTo>
                <a:lnTo>
                  <a:pt x="35" y="3058"/>
                </a:lnTo>
                <a:lnTo>
                  <a:pt x="24" y="3123"/>
                </a:lnTo>
                <a:lnTo>
                  <a:pt x="16" y="3188"/>
                </a:lnTo>
                <a:lnTo>
                  <a:pt x="10" y="3253"/>
                </a:lnTo>
                <a:lnTo>
                  <a:pt x="5" y="3317"/>
                </a:lnTo>
                <a:lnTo>
                  <a:pt x="1" y="3380"/>
                </a:lnTo>
                <a:lnTo>
                  <a:pt x="0" y="3443"/>
                </a:lnTo>
                <a:lnTo>
                  <a:pt x="0" y="3505"/>
                </a:lnTo>
                <a:lnTo>
                  <a:pt x="3" y="3567"/>
                </a:lnTo>
                <a:lnTo>
                  <a:pt x="7" y="3629"/>
                </a:lnTo>
                <a:lnTo>
                  <a:pt x="13" y="3688"/>
                </a:lnTo>
                <a:lnTo>
                  <a:pt x="22" y="3747"/>
                </a:lnTo>
                <a:lnTo>
                  <a:pt x="27" y="3775"/>
                </a:lnTo>
                <a:lnTo>
                  <a:pt x="32" y="3804"/>
                </a:lnTo>
                <a:lnTo>
                  <a:pt x="40" y="3832"/>
                </a:lnTo>
                <a:lnTo>
                  <a:pt x="46" y="3860"/>
                </a:lnTo>
                <a:lnTo>
                  <a:pt x="54" y="3887"/>
                </a:lnTo>
                <a:lnTo>
                  <a:pt x="62" y="3914"/>
                </a:lnTo>
                <a:lnTo>
                  <a:pt x="70" y="3941"/>
                </a:lnTo>
                <a:lnTo>
                  <a:pt x="80" y="3968"/>
                </a:lnTo>
                <a:lnTo>
                  <a:pt x="90" y="3993"/>
                </a:lnTo>
                <a:lnTo>
                  <a:pt x="101" y="4019"/>
                </a:lnTo>
                <a:lnTo>
                  <a:pt x="112" y="4044"/>
                </a:lnTo>
                <a:lnTo>
                  <a:pt x="124" y="4069"/>
                </a:lnTo>
                <a:lnTo>
                  <a:pt x="136" y="4093"/>
                </a:lnTo>
                <a:lnTo>
                  <a:pt x="150" y="4116"/>
                </a:lnTo>
                <a:lnTo>
                  <a:pt x="164" y="4140"/>
                </a:lnTo>
                <a:lnTo>
                  <a:pt x="179" y="4162"/>
                </a:lnTo>
                <a:lnTo>
                  <a:pt x="194" y="4185"/>
                </a:lnTo>
                <a:lnTo>
                  <a:pt x="211" y="4206"/>
                </a:lnTo>
                <a:lnTo>
                  <a:pt x="227" y="4227"/>
                </a:lnTo>
                <a:lnTo>
                  <a:pt x="244" y="4248"/>
                </a:lnTo>
                <a:lnTo>
                  <a:pt x="263" y="4268"/>
                </a:lnTo>
                <a:lnTo>
                  <a:pt x="282" y="4288"/>
                </a:lnTo>
                <a:lnTo>
                  <a:pt x="302" y="4307"/>
                </a:lnTo>
                <a:lnTo>
                  <a:pt x="323" y="4325"/>
                </a:lnTo>
                <a:lnTo>
                  <a:pt x="344" y="4343"/>
                </a:lnTo>
                <a:lnTo>
                  <a:pt x="367" y="4360"/>
                </a:lnTo>
                <a:lnTo>
                  <a:pt x="389" y="4376"/>
                </a:lnTo>
                <a:lnTo>
                  <a:pt x="413" y="4391"/>
                </a:lnTo>
                <a:lnTo>
                  <a:pt x="438" y="4407"/>
                </a:lnTo>
                <a:lnTo>
                  <a:pt x="463" y="4421"/>
                </a:lnTo>
                <a:lnTo>
                  <a:pt x="490" y="4435"/>
                </a:lnTo>
                <a:lnTo>
                  <a:pt x="516" y="4449"/>
                </a:lnTo>
                <a:lnTo>
                  <a:pt x="545" y="4461"/>
                </a:lnTo>
                <a:lnTo>
                  <a:pt x="573" y="4472"/>
                </a:lnTo>
                <a:lnTo>
                  <a:pt x="603" y="4483"/>
                </a:lnTo>
                <a:lnTo>
                  <a:pt x="634" y="4493"/>
                </a:lnTo>
                <a:lnTo>
                  <a:pt x="665" y="4503"/>
                </a:lnTo>
                <a:lnTo>
                  <a:pt x="698" y="4511"/>
                </a:lnTo>
                <a:lnTo>
                  <a:pt x="731" y="4519"/>
                </a:lnTo>
                <a:lnTo>
                  <a:pt x="765" y="4526"/>
                </a:lnTo>
                <a:lnTo>
                  <a:pt x="801" y="4532"/>
                </a:lnTo>
                <a:lnTo>
                  <a:pt x="836" y="4537"/>
                </a:lnTo>
                <a:lnTo>
                  <a:pt x="873" y="4541"/>
                </a:lnTo>
                <a:lnTo>
                  <a:pt x="912" y="4545"/>
                </a:lnTo>
                <a:lnTo>
                  <a:pt x="950" y="4548"/>
                </a:lnTo>
                <a:lnTo>
                  <a:pt x="990" y="4549"/>
                </a:lnTo>
                <a:lnTo>
                  <a:pt x="1475" y="4566"/>
                </a:lnTo>
                <a:lnTo>
                  <a:pt x="1751" y="4575"/>
                </a:lnTo>
                <a:lnTo>
                  <a:pt x="1874" y="4578"/>
                </a:lnTo>
                <a:lnTo>
                  <a:pt x="1903" y="4578"/>
                </a:lnTo>
                <a:lnTo>
                  <a:pt x="1932" y="4578"/>
                </a:lnTo>
                <a:lnTo>
                  <a:pt x="2056" y="4575"/>
                </a:lnTo>
                <a:lnTo>
                  <a:pt x="2332" y="4566"/>
                </a:lnTo>
                <a:lnTo>
                  <a:pt x="2817" y="4549"/>
                </a:lnTo>
                <a:lnTo>
                  <a:pt x="2856" y="4548"/>
                </a:lnTo>
                <a:lnTo>
                  <a:pt x="2895" y="4545"/>
                </a:lnTo>
                <a:lnTo>
                  <a:pt x="2933" y="4541"/>
                </a:lnTo>
                <a:lnTo>
                  <a:pt x="2970" y="4537"/>
                </a:lnTo>
                <a:lnTo>
                  <a:pt x="3006" y="4532"/>
                </a:lnTo>
                <a:lnTo>
                  <a:pt x="3042" y="4526"/>
                </a:lnTo>
                <a:lnTo>
                  <a:pt x="3075" y="4519"/>
                </a:lnTo>
                <a:lnTo>
                  <a:pt x="3109" y="4511"/>
                </a:lnTo>
                <a:lnTo>
                  <a:pt x="3142" y="4503"/>
                </a:lnTo>
                <a:lnTo>
                  <a:pt x="3173" y="4493"/>
                </a:lnTo>
                <a:lnTo>
                  <a:pt x="3204" y="4483"/>
                </a:lnTo>
                <a:lnTo>
                  <a:pt x="3233" y="4472"/>
                </a:lnTo>
                <a:lnTo>
                  <a:pt x="3262" y="4461"/>
                </a:lnTo>
                <a:lnTo>
                  <a:pt x="3290" y="4449"/>
                </a:lnTo>
                <a:lnTo>
                  <a:pt x="3317" y="4435"/>
                </a:lnTo>
                <a:lnTo>
                  <a:pt x="3343" y="4421"/>
                </a:lnTo>
                <a:lnTo>
                  <a:pt x="3369" y="4407"/>
                </a:lnTo>
                <a:lnTo>
                  <a:pt x="3393" y="4391"/>
                </a:lnTo>
                <a:lnTo>
                  <a:pt x="3418" y="4376"/>
                </a:lnTo>
                <a:lnTo>
                  <a:pt x="3440" y="4360"/>
                </a:lnTo>
                <a:lnTo>
                  <a:pt x="3462" y="4343"/>
                </a:lnTo>
                <a:lnTo>
                  <a:pt x="3484" y="4325"/>
                </a:lnTo>
                <a:lnTo>
                  <a:pt x="3504" y="4307"/>
                </a:lnTo>
                <a:lnTo>
                  <a:pt x="3525" y="4288"/>
                </a:lnTo>
                <a:lnTo>
                  <a:pt x="3544" y="4268"/>
                </a:lnTo>
                <a:lnTo>
                  <a:pt x="3562" y="4248"/>
                </a:lnTo>
                <a:lnTo>
                  <a:pt x="3580" y="4227"/>
                </a:lnTo>
                <a:lnTo>
                  <a:pt x="3596" y="4206"/>
                </a:lnTo>
                <a:lnTo>
                  <a:pt x="3612" y="4185"/>
                </a:lnTo>
                <a:lnTo>
                  <a:pt x="3628" y="4162"/>
                </a:lnTo>
                <a:lnTo>
                  <a:pt x="3643" y="4140"/>
                </a:lnTo>
                <a:lnTo>
                  <a:pt x="3657" y="4116"/>
                </a:lnTo>
                <a:lnTo>
                  <a:pt x="3670" y="4093"/>
                </a:lnTo>
                <a:lnTo>
                  <a:pt x="3683" y="4069"/>
                </a:lnTo>
                <a:lnTo>
                  <a:pt x="3695" y="4044"/>
                </a:lnTo>
                <a:lnTo>
                  <a:pt x="3706" y="4019"/>
                </a:lnTo>
                <a:lnTo>
                  <a:pt x="3716" y="3993"/>
                </a:lnTo>
                <a:lnTo>
                  <a:pt x="3726" y="3968"/>
                </a:lnTo>
                <a:lnTo>
                  <a:pt x="3737" y="3941"/>
                </a:lnTo>
                <a:lnTo>
                  <a:pt x="3745" y="3914"/>
                </a:lnTo>
                <a:lnTo>
                  <a:pt x="3753" y="3887"/>
                </a:lnTo>
                <a:lnTo>
                  <a:pt x="3760" y="3860"/>
                </a:lnTo>
                <a:lnTo>
                  <a:pt x="3767" y="3832"/>
                </a:lnTo>
                <a:lnTo>
                  <a:pt x="3774" y="3804"/>
                </a:lnTo>
                <a:lnTo>
                  <a:pt x="3779" y="3775"/>
                </a:lnTo>
                <a:lnTo>
                  <a:pt x="3784" y="3747"/>
                </a:lnTo>
                <a:lnTo>
                  <a:pt x="3794" y="3688"/>
                </a:lnTo>
                <a:lnTo>
                  <a:pt x="3800" y="3629"/>
                </a:lnTo>
                <a:lnTo>
                  <a:pt x="3804" y="3567"/>
                </a:lnTo>
                <a:lnTo>
                  <a:pt x="3807" y="3505"/>
                </a:lnTo>
                <a:lnTo>
                  <a:pt x="3807" y="3443"/>
                </a:lnTo>
                <a:lnTo>
                  <a:pt x="3806" y="3380"/>
                </a:lnTo>
                <a:lnTo>
                  <a:pt x="3802" y="3317"/>
                </a:lnTo>
                <a:lnTo>
                  <a:pt x="3797" y="3253"/>
                </a:lnTo>
                <a:lnTo>
                  <a:pt x="3791" y="3188"/>
                </a:lnTo>
                <a:lnTo>
                  <a:pt x="3781" y="3123"/>
                </a:lnTo>
                <a:lnTo>
                  <a:pt x="3772" y="3058"/>
                </a:lnTo>
                <a:lnTo>
                  <a:pt x="3761" y="2993"/>
                </a:lnTo>
                <a:lnTo>
                  <a:pt x="3748" y="2928"/>
                </a:lnTo>
                <a:lnTo>
                  <a:pt x="3733" y="2863"/>
                </a:lnTo>
                <a:lnTo>
                  <a:pt x="3718" y="2798"/>
                </a:lnTo>
                <a:lnTo>
                  <a:pt x="3702" y="2733"/>
                </a:lnTo>
                <a:lnTo>
                  <a:pt x="3685" y="2670"/>
                </a:lnTo>
                <a:lnTo>
                  <a:pt x="3665" y="2606"/>
                </a:lnTo>
                <a:lnTo>
                  <a:pt x="3646" y="2544"/>
                </a:lnTo>
                <a:lnTo>
                  <a:pt x="3625" y="2482"/>
                </a:lnTo>
                <a:lnTo>
                  <a:pt x="3604" y="2420"/>
                </a:lnTo>
                <a:lnTo>
                  <a:pt x="3582" y="2359"/>
                </a:lnTo>
                <a:lnTo>
                  <a:pt x="3559" y="2300"/>
                </a:lnTo>
                <a:lnTo>
                  <a:pt x="3536" y="2242"/>
                </a:lnTo>
                <a:lnTo>
                  <a:pt x="3512" y="2185"/>
                </a:lnTo>
                <a:lnTo>
                  <a:pt x="3488" y="2130"/>
                </a:lnTo>
                <a:lnTo>
                  <a:pt x="3463" y="2076"/>
                </a:lnTo>
                <a:lnTo>
                  <a:pt x="3438" y="2023"/>
                </a:lnTo>
                <a:lnTo>
                  <a:pt x="3413" y="1972"/>
                </a:lnTo>
                <a:lnTo>
                  <a:pt x="3388" y="1923"/>
                </a:lnTo>
                <a:lnTo>
                  <a:pt x="3363" y="1877"/>
                </a:lnTo>
                <a:lnTo>
                  <a:pt x="3336" y="1832"/>
                </a:lnTo>
                <a:lnTo>
                  <a:pt x="3311" y="1788"/>
                </a:lnTo>
                <a:lnTo>
                  <a:pt x="3286" y="1747"/>
                </a:lnTo>
                <a:lnTo>
                  <a:pt x="3261" y="1709"/>
                </a:lnTo>
                <a:lnTo>
                  <a:pt x="3236" y="1673"/>
                </a:lnTo>
                <a:lnTo>
                  <a:pt x="3211" y="1639"/>
                </a:lnTo>
                <a:lnTo>
                  <a:pt x="3187" y="1608"/>
                </a:lnTo>
                <a:lnTo>
                  <a:pt x="3164" y="1579"/>
                </a:lnTo>
                <a:lnTo>
                  <a:pt x="3141" y="1554"/>
                </a:lnTo>
                <a:lnTo>
                  <a:pt x="3118" y="1530"/>
                </a:lnTo>
                <a:close/>
                <a:moveTo>
                  <a:pt x="2776" y="3860"/>
                </a:moveTo>
                <a:lnTo>
                  <a:pt x="2776" y="3860"/>
                </a:lnTo>
                <a:lnTo>
                  <a:pt x="2751" y="3878"/>
                </a:lnTo>
                <a:lnTo>
                  <a:pt x="2728" y="3894"/>
                </a:lnTo>
                <a:lnTo>
                  <a:pt x="2705" y="3909"/>
                </a:lnTo>
                <a:lnTo>
                  <a:pt x="2681" y="3921"/>
                </a:lnTo>
                <a:lnTo>
                  <a:pt x="2660" y="3931"/>
                </a:lnTo>
                <a:lnTo>
                  <a:pt x="2638" y="3940"/>
                </a:lnTo>
                <a:lnTo>
                  <a:pt x="2617" y="3947"/>
                </a:lnTo>
                <a:lnTo>
                  <a:pt x="2597" y="3953"/>
                </a:lnTo>
                <a:lnTo>
                  <a:pt x="2577" y="3959"/>
                </a:lnTo>
                <a:lnTo>
                  <a:pt x="2558" y="3963"/>
                </a:lnTo>
                <a:lnTo>
                  <a:pt x="2521" y="3969"/>
                </a:lnTo>
                <a:lnTo>
                  <a:pt x="2487" y="3973"/>
                </a:lnTo>
                <a:lnTo>
                  <a:pt x="2455" y="3977"/>
                </a:lnTo>
                <a:lnTo>
                  <a:pt x="2428" y="3979"/>
                </a:lnTo>
                <a:lnTo>
                  <a:pt x="2398" y="3980"/>
                </a:lnTo>
                <a:lnTo>
                  <a:pt x="2365" y="3980"/>
                </a:lnTo>
                <a:lnTo>
                  <a:pt x="2329" y="3978"/>
                </a:lnTo>
                <a:lnTo>
                  <a:pt x="2289" y="3975"/>
                </a:lnTo>
                <a:lnTo>
                  <a:pt x="2246" y="3971"/>
                </a:lnTo>
                <a:lnTo>
                  <a:pt x="2199" y="3964"/>
                </a:lnTo>
                <a:lnTo>
                  <a:pt x="2149" y="3957"/>
                </a:lnTo>
                <a:lnTo>
                  <a:pt x="2046" y="3940"/>
                </a:lnTo>
                <a:lnTo>
                  <a:pt x="1956" y="3928"/>
                </a:lnTo>
                <a:lnTo>
                  <a:pt x="1916" y="3923"/>
                </a:lnTo>
                <a:lnTo>
                  <a:pt x="1879" y="3920"/>
                </a:lnTo>
                <a:lnTo>
                  <a:pt x="1847" y="3918"/>
                </a:lnTo>
                <a:lnTo>
                  <a:pt x="1818" y="3917"/>
                </a:lnTo>
                <a:lnTo>
                  <a:pt x="1786" y="3917"/>
                </a:lnTo>
                <a:lnTo>
                  <a:pt x="1754" y="3919"/>
                </a:lnTo>
                <a:lnTo>
                  <a:pt x="1724" y="3921"/>
                </a:lnTo>
                <a:lnTo>
                  <a:pt x="1692" y="3925"/>
                </a:lnTo>
                <a:lnTo>
                  <a:pt x="1661" y="3929"/>
                </a:lnTo>
                <a:lnTo>
                  <a:pt x="1631" y="3934"/>
                </a:lnTo>
                <a:lnTo>
                  <a:pt x="1601" y="3940"/>
                </a:lnTo>
                <a:lnTo>
                  <a:pt x="1573" y="3946"/>
                </a:lnTo>
                <a:lnTo>
                  <a:pt x="1516" y="3960"/>
                </a:lnTo>
                <a:lnTo>
                  <a:pt x="1462" y="3974"/>
                </a:lnTo>
                <a:lnTo>
                  <a:pt x="1362" y="4001"/>
                </a:lnTo>
                <a:lnTo>
                  <a:pt x="1350" y="4000"/>
                </a:lnTo>
                <a:lnTo>
                  <a:pt x="1338" y="3998"/>
                </a:lnTo>
                <a:lnTo>
                  <a:pt x="1327" y="3995"/>
                </a:lnTo>
                <a:lnTo>
                  <a:pt x="1317" y="3992"/>
                </a:lnTo>
                <a:lnTo>
                  <a:pt x="1296" y="3985"/>
                </a:lnTo>
                <a:lnTo>
                  <a:pt x="1276" y="3976"/>
                </a:lnTo>
                <a:lnTo>
                  <a:pt x="1259" y="3964"/>
                </a:lnTo>
                <a:lnTo>
                  <a:pt x="1243" y="3951"/>
                </a:lnTo>
                <a:lnTo>
                  <a:pt x="1229" y="3937"/>
                </a:lnTo>
                <a:lnTo>
                  <a:pt x="1223" y="3929"/>
                </a:lnTo>
                <a:lnTo>
                  <a:pt x="1218" y="3922"/>
                </a:lnTo>
                <a:lnTo>
                  <a:pt x="1213" y="3914"/>
                </a:lnTo>
                <a:lnTo>
                  <a:pt x="1209" y="3906"/>
                </a:lnTo>
                <a:lnTo>
                  <a:pt x="1206" y="3896"/>
                </a:lnTo>
                <a:lnTo>
                  <a:pt x="1203" y="3888"/>
                </a:lnTo>
                <a:lnTo>
                  <a:pt x="1201" y="3880"/>
                </a:lnTo>
                <a:lnTo>
                  <a:pt x="1200" y="3871"/>
                </a:lnTo>
                <a:lnTo>
                  <a:pt x="1199" y="3862"/>
                </a:lnTo>
                <a:lnTo>
                  <a:pt x="1200" y="3854"/>
                </a:lnTo>
                <a:lnTo>
                  <a:pt x="1201" y="3845"/>
                </a:lnTo>
                <a:lnTo>
                  <a:pt x="1203" y="3836"/>
                </a:lnTo>
                <a:lnTo>
                  <a:pt x="1206" y="3827"/>
                </a:lnTo>
                <a:lnTo>
                  <a:pt x="1210" y="3818"/>
                </a:lnTo>
                <a:lnTo>
                  <a:pt x="1215" y="3810"/>
                </a:lnTo>
                <a:lnTo>
                  <a:pt x="1220" y="3802"/>
                </a:lnTo>
                <a:lnTo>
                  <a:pt x="1227" y="3793"/>
                </a:lnTo>
                <a:lnTo>
                  <a:pt x="1236" y="3785"/>
                </a:lnTo>
                <a:lnTo>
                  <a:pt x="1288" y="3749"/>
                </a:lnTo>
                <a:lnTo>
                  <a:pt x="1314" y="3730"/>
                </a:lnTo>
                <a:lnTo>
                  <a:pt x="1341" y="3710"/>
                </a:lnTo>
                <a:lnTo>
                  <a:pt x="1367" y="3689"/>
                </a:lnTo>
                <a:lnTo>
                  <a:pt x="1392" y="3667"/>
                </a:lnTo>
                <a:lnTo>
                  <a:pt x="1417" y="3644"/>
                </a:lnTo>
                <a:lnTo>
                  <a:pt x="1440" y="3618"/>
                </a:lnTo>
                <a:lnTo>
                  <a:pt x="1462" y="3593"/>
                </a:lnTo>
                <a:lnTo>
                  <a:pt x="1472" y="3579"/>
                </a:lnTo>
                <a:lnTo>
                  <a:pt x="1482" y="3565"/>
                </a:lnTo>
                <a:lnTo>
                  <a:pt x="1491" y="3550"/>
                </a:lnTo>
                <a:lnTo>
                  <a:pt x="1499" y="3536"/>
                </a:lnTo>
                <a:lnTo>
                  <a:pt x="1508" y="3521"/>
                </a:lnTo>
                <a:lnTo>
                  <a:pt x="1515" y="3504"/>
                </a:lnTo>
                <a:lnTo>
                  <a:pt x="1522" y="3488"/>
                </a:lnTo>
                <a:lnTo>
                  <a:pt x="1528" y="3472"/>
                </a:lnTo>
                <a:lnTo>
                  <a:pt x="1533" y="3454"/>
                </a:lnTo>
                <a:lnTo>
                  <a:pt x="1537" y="3437"/>
                </a:lnTo>
                <a:lnTo>
                  <a:pt x="1541" y="3419"/>
                </a:lnTo>
                <a:lnTo>
                  <a:pt x="1544" y="3399"/>
                </a:lnTo>
                <a:lnTo>
                  <a:pt x="1546" y="3381"/>
                </a:lnTo>
                <a:lnTo>
                  <a:pt x="1547" y="3361"/>
                </a:lnTo>
                <a:lnTo>
                  <a:pt x="1547" y="3337"/>
                </a:lnTo>
                <a:lnTo>
                  <a:pt x="1547" y="3311"/>
                </a:lnTo>
                <a:lnTo>
                  <a:pt x="1164" y="3282"/>
                </a:lnTo>
                <a:lnTo>
                  <a:pt x="1151" y="3280"/>
                </a:lnTo>
                <a:lnTo>
                  <a:pt x="1137" y="3277"/>
                </a:lnTo>
                <a:lnTo>
                  <a:pt x="1124" y="3273"/>
                </a:lnTo>
                <a:lnTo>
                  <a:pt x="1111" y="3268"/>
                </a:lnTo>
                <a:lnTo>
                  <a:pt x="1099" y="3261"/>
                </a:lnTo>
                <a:lnTo>
                  <a:pt x="1088" y="3254"/>
                </a:lnTo>
                <a:lnTo>
                  <a:pt x="1077" y="3246"/>
                </a:lnTo>
                <a:lnTo>
                  <a:pt x="1066" y="3236"/>
                </a:lnTo>
                <a:lnTo>
                  <a:pt x="1057" y="3226"/>
                </a:lnTo>
                <a:lnTo>
                  <a:pt x="1049" y="3216"/>
                </a:lnTo>
                <a:lnTo>
                  <a:pt x="1042" y="3205"/>
                </a:lnTo>
                <a:lnTo>
                  <a:pt x="1036" y="3193"/>
                </a:lnTo>
                <a:lnTo>
                  <a:pt x="1030" y="3180"/>
                </a:lnTo>
                <a:lnTo>
                  <a:pt x="1026" y="3168"/>
                </a:lnTo>
                <a:lnTo>
                  <a:pt x="1024" y="3155"/>
                </a:lnTo>
                <a:lnTo>
                  <a:pt x="1022" y="3142"/>
                </a:lnTo>
                <a:lnTo>
                  <a:pt x="1022" y="3128"/>
                </a:lnTo>
                <a:lnTo>
                  <a:pt x="1023" y="3115"/>
                </a:lnTo>
                <a:lnTo>
                  <a:pt x="1025" y="3103"/>
                </a:lnTo>
                <a:lnTo>
                  <a:pt x="1029" y="3092"/>
                </a:lnTo>
                <a:lnTo>
                  <a:pt x="1034" y="3081"/>
                </a:lnTo>
                <a:lnTo>
                  <a:pt x="1040" y="3069"/>
                </a:lnTo>
                <a:lnTo>
                  <a:pt x="1047" y="3060"/>
                </a:lnTo>
                <a:lnTo>
                  <a:pt x="1055" y="3051"/>
                </a:lnTo>
                <a:lnTo>
                  <a:pt x="1063" y="3043"/>
                </a:lnTo>
                <a:lnTo>
                  <a:pt x="1074" y="3036"/>
                </a:lnTo>
                <a:lnTo>
                  <a:pt x="1085" y="3030"/>
                </a:lnTo>
                <a:lnTo>
                  <a:pt x="1096" y="3025"/>
                </a:lnTo>
                <a:lnTo>
                  <a:pt x="1108" y="3020"/>
                </a:lnTo>
                <a:lnTo>
                  <a:pt x="1120" y="3017"/>
                </a:lnTo>
                <a:lnTo>
                  <a:pt x="1134" y="3016"/>
                </a:lnTo>
                <a:lnTo>
                  <a:pt x="1148" y="3016"/>
                </a:lnTo>
                <a:lnTo>
                  <a:pt x="1518" y="3029"/>
                </a:lnTo>
                <a:lnTo>
                  <a:pt x="1463" y="2843"/>
                </a:lnTo>
                <a:lnTo>
                  <a:pt x="1145" y="2843"/>
                </a:lnTo>
                <a:lnTo>
                  <a:pt x="1131" y="2843"/>
                </a:lnTo>
                <a:lnTo>
                  <a:pt x="1117" y="2841"/>
                </a:lnTo>
                <a:lnTo>
                  <a:pt x="1104" y="2837"/>
                </a:lnTo>
                <a:lnTo>
                  <a:pt x="1092" y="2833"/>
                </a:lnTo>
                <a:lnTo>
                  <a:pt x="1081" y="2827"/>
                </a:lnTo>
                <a:lnTo>
                  <a:pt x="1070" y="2821"/>
                </a:lnTo>
                <a:lnTo>
                  <a:pt x="1059" y="2813"/>
                </a:lnTo>
                <a:lnTo>
                  <a:pt x="1050" y="2805"/>
                </a:lnTo>
                <a:lnTo>
                  <a:pt x="1042" y="2794"/>
                </a:lnTo>
                <a:lnTo>
                  <a:pt x="1035" y="2784"/>
                </a:lnTo>
                <a:lnTo>
                  <a:pt x="1028" y="2773"/>
                </a:lnTo>
                <a:lnTo>
                  <a:pt x="1023" y="2762"/>
                </a:lnTo>
                <a:lnTo>
                  <a:pt x="1019" y="2750"/>
                </a:lnTo>
                <a:lnTo>
                  <a:pt x="1016" y="2736"/>
                </a:lnTo>
                <a:lnTo>
                  <a:pt x="1015" y="2723"/>
                </a:lnTo>
                <a:lnTo>
                  <a:pt x="1014" y="2710"/>
                </a:lnTo>
                <a:lnTo>
                  <a:pt x="1015" y="2696"/>
                </a:lnTo>
                <a:lnTo>
                  <a:pt x="1018" y="2682"/>
                </a:lnTo>
                <a:lnTo>
                  <a:pt x="1021" y="2669"/>
                </a:lnTo>
                <a:lnTo>
                  <a:pt x="1026" y="2657"/>
                </a:lnTo>
                <a:lnTo>
                  <a:pt x="1032" y="2645"/>
                </a:lnTo>
                <a:lnTo>
                  <a:pt x="1039" y="2633"/>
                </a:lnTo>
                <a:lnTo>
                  <a:pt x="1047" y="2623"/>
                </a:lnTo>
                <a:lnTo>
                  <a:pt x="1056" y="2613"/>
                </a:lnTo>
                <a:lnTo>
                  <a:pt x="1065" y="2604"/>
                </a:lnTo>
                <a:lnTo>
                  <a:pt x="1077" y="2596"/>
                </a:lnTo>
                <a:lnTo>
                  <a:pt x="1088" y="2588"/>
                </a:lnTo>
                <a:lnTo>
                  <a:pt x="1100" y="2581"/>
                </a:lnTo>
                <a:lnTo>
                  <a:pt x="1112" y="2576"/>
                </a:lnTo>
                <a:lnTo>
                  <a:pt x="1126" y="2572"/>
                </a:lnTo>
                <a:lnTo>
                  <a:pt x="1139" y="2569"/>
                </a:lnTo>
                <a:lnTo>
                  <a:pt x="1153" y="2568"/>
                </a:lnTo>
                <a:lnTo>
                  <a:pt x="1390" y="2554"/>
                </a:lnTo>
                <a:lnTo>
                  <a:pt x="1383" y="2518"/>
                </a:lnTo>
                <a:lnTo>
                  <a:pt x="1378" y="2483"/>
                </a:lnTo>
                <a:lnTo>
                  <a:pt x="1374" y="2448"/>
                </a:lnTo>
                <a:lnTo>
                  <a:pt x="1371" y="2414"/>
                </a:lnTo>
                <a:lnTo>
                  <a:pt x="1369" y="2382"/>
                </a:lnTo>
                <a:lnTo>
                  <a:pt x="1369" y="2350"/>
                </a:lnTo>
                <a:lnTo>
                  <a:pt x="1370" y="2320"/>
                </a:lnTo>
                <a:lnTo>
                  <a:pt x="1372" y="2291"/>
                </a:lnTo>
                <a:lnTo>
                  <a:pt x="1376" y="2254"/>
                </a:lnTo>
                <a:lnTo>
                  <a:pt x="1381" y="2220"/>
                </a:lnTo>
                <a:lnTo>
                  <a:pt x="1388" y="2186"/>
                </a:lnTo>
                <a:lnTo>
                  <a:pt x="1398" y="2154"/>
                </a:lnTo>
                <a:lnTo>
                  <a:pt x="1408" y="2122"/>
                </a:lnTo>
                <a:lnTo>
                  <a:pt x="1419" y="2092"/>
                </a:lnTo>
                <a:lnTo>
                  <a:pt x="1432" y="2063"/>
                </a:lnTo>
                <a:lnTo>
                  <a:pt x="1447" y="2036"/>
                </a:lnTo>
                <a:lnTo>
                  <a:pt x="1464" y="2008"/>
                </a:lnTo>
                <a:lnTo>
                  <a:pt x="1481" y="1983"/>
                </a:lnTo>
                <a:lnTo>
                  <a:pt x="1500" y="1958"/>
                </a:lnTo>
                <a:lnTo>
                  <a:pt x="1521" y="1935"/>
                </a:lnTo>
                <a:lnTo>
                  <a:pt x="1543" y="1912"/>
                </a:lnTo>
                <a:lnTo>
                  <a:pt x="1567" y="1891"/>
                </a:lnTo>
                <a:lnTo>
                  <a:pt x="1592" y="1870"/>
                </a:lnTo>
                <a:lnTo>
                  <a:pt x="1619" y="1851"/>
                </a:lnTo>
                <a:lnTo>
                  <a:pt x="1646" y="1835"/>
                </a:lnTo>
                <a:lnTo>
                  <a:pt x="1673" y="1820"/>
                </a:lnTo>
                <a:lnTo>
                  <a:pt x="1701" y="1805"/>
                </a:lnTo>
                <a:lnTo>
                  <a:pt x="1730" y="1792"/>
                </a:lnTo>
                <a:lnTo>
                  <a:pt x="1759" y="1780"/>
                </a:lnTo>
                <a:lnTo>
                  <a:pt x="1789" y="1770"/>
                </a:lnTo>
                <a:lnTo>
                  <a:pt x="1819" y="1760"/>
                </a:lnTo>
                <a:lnTo>
                  <a:pt x="1850" y="1752"/>
                </a:lnTo>
                <a:lnTo>
                  <a:pt x="1881" y="1745"/>
                </a:lnTo>
                <a:lnTo>
                  <a:pt x="1914" y="1740"/>
                </a:lnTo>
                <a:lnTo>
                  <a:pt x="1947" y="1735"/>
                </a:lnTo>
                <a:lnTo>
                  <a:pt x="1979" y="1732"/>
                </a:lnTo>
                <a:lnTo>
                  <a:pt x="2014" y="1730"/>
                </a:lnTo>
                <a:lnTo>
                  <a:pt x="2047" y="1729"/>
                </a:lnTo>
                <a:lnTo>
                  <a:pt x="2083" y="1730"/>
                </a:lnTo>
                <a:lnTo>
                  <a:pt x="2119" y="1732"/>
                </a:lnTo>
                <a:lnTo>
                  <a:pt x="2149" y="1734"/>
                </a:lnTo>
                <a:lnTo>
                  <a:pt x="2179" y="1737"/>
                </a:lnTo>
                <a:lnTo>
                  <a:pt x="2208" y="1742"/>
                </a:lnTo>
                <a:lnTo>
                  <a:pt x="2238" y="1747"/>
                </a:lnTo>
                <a:lnTo>
                  <a:pt x="2267" y="1754"/>
                </a:lnTo>
                <a:lnTo>
                  <a:pt x="2294" y="1762"/>
                </a:lnTo>
                <a:lnTo>
                  <a:pt x="2322" y="1770"/>
                </a:lnTo>
                <a:lnTo>
                  <a:pt x="2349" y="1779"/>
                </a:lnTo>
                <a:lnTo>
                  <a:pt x="2376" y="1789"/>
                </a:lnTo>
                <a:lnTo>
                  <a:pt x="2401" y="1801"/>
                </a:lnTo>
                <a:lnTo>
                  <a:pt x="2426" y="1813"/>
                </a:lnTo>
                <a:lnTo>
                  <a:pt x="2452" y="1827"/>
                </a:lnTo>
                <a:lnTo>
                  <a:pt x="2476" y="1841"/>
                </a:lnTo>
                <a:lnTo>
                  <a:pt x="2501" y="1856"/>
                </a:lnTo>
                <a:lnTo>
                  <a:pt x="2524" y="1873"/>
                </a:lnTo>
                <a:lnTo>
                  <a:pt x="2548" y="1890"/>
                </a:lnTo>
                <a:lnTo>
                  <a:pt x="2570" y="1908"/>
                </a:lnTo>
                <a:lnTo>
                  <a:pt x="2591" y="1928"/>
                </a:lnTo>
                <a:lnTo>
                  <a:pt x="2612" y="1948"/>
                </a:lnTo>
                <a:lnTo>
                  <a:pt x="2631" y="1969"/>
                </a:lnTo>
                <a:lnTo>
                  <a:pt x="2651" y="1992"/>
                </a:lnTo>
                <a:lnTo>
                  <a:pt x="2668" y="2015"/>
                </a:lnTo>
                <a:lnTo>
                  <a:pt x="2684" y="2040"/>
                </a:lnTo>
                <a:lnTo>
                  <a:pt x="2700" y="2065"/>
                </a:lnTo>
                <a:lnTo>
                  <a:pt x="2715" y="2091"/>
                </a:lnTo>
                <a:lnTo>
                  <a:pt x="2729" y="2118"/>
                </a:lnTo>
                <a:lnTo>
                  <a:pt x="2742" y="2146"/>
                </a:lnTo>
                <a:lnTo>
                  <a:pt x="2754" y="2175"/>
                </a:lnTo>
                <a:lnTo>
                  <a:pt x="2767" y="2205"/>
                </a:lnTo>
                <a:lnTo>
                  <a:pt x="2778" y="2235"/>
                </a:lnTo>
                <a:lnTo>
                  <a:pt x="2788" y="2266"/>
                </a:lnTo>
                <a:lnTo>
                  <a:pt x="2797" y="2297"/>
                </a:lnTo>
                <a:lnTo>
                  <a:pt x="2796" y="2305"/>
                </a:lnTo>
                <a:lnTo>
                  <a:pt x="2794" y="2314"/>
                </a:lnTo>
                <a:lnTo>
                  <a:pt x="2788" y="2329"/>
                </a:lnTo>
                <a:lnTo>
                  <a:pt x="2781" y="2343"/>
                </a:lnTo>
                <a:lnTo>
                  <a:pt x="2771" y="2356"/>
                </a:lnTo>
                <a:lnTo>
                  <a:pt x="2760" y="2368"/>
                </a:lnTo>
                <a:lnTo>
                  <a:pt x="2753" y="2373"/>
                </a:lnTo>
                <a:lnTo>
                  <a:pt x="2746" y="2377"/>
                </a:lnTo>
                <a:lnTo>
                  <a:pt x="2739" y="2381"/>
                </a:lnTo>
                <a:lnTo>
                  <a:pt x="2732" y="2384"/>
                </a:lnTo>
                <a:lnTo>
                  <a:pt x="2724" y="2387"/>
                </a:lnTo>
                <a:lnTo>
                  <a:pt x="2717" y="2389"/>
                </a:lnTo>
                <a:lnTo>
                  <a:pt x="2709" y="2390"/>
                </a:lnTo>
                <a:lnTo>
                  <a:pt x="2699" y="2391"/>
                </a:lnTo>
                <a:lnTo>
                  <a:pt x="2691" y="2391"/>
                </a:lnTo>
                <a:lnTo>
                  <a:pt x="2682" y="2390"/>
                </a:lnTo>
                <a:lnTo>
                  <a:pt x="2673" y="2389"/>
                </a:lnTo>
                <a:lnTo>
                  <a:pt x="2664" y="2386"/>
                </a:lnTo>
                <a:lnTo>
                  <a:pt x="2655" y="2383"/>
                </a:lnTo>
                <a:lnTo>
                  <a:pt x="2645" y="2379"/>
                </a:lnTo>
                <a:lnTo>
                  <a:pt x="2635" y="2374"/>
                </a:lnTo>
                <a:lnTo>
                  <a:pt x="2626" y="2367"/>
                </a:lnTo>
                <a:lnTo>
                  <a:pt x="2616" y="2359"/>
                </a:lnTo>
                <a:lnTo>
                  <a:pt x="2607" y="2351"/>
                </a:lnTo>
                <a:lnTo>
                  <a:pt x="2597" y="2342"/>
                </a:lnTo>
                <a:lnTo>
                  <a:pt x="2587" y="2331"/>
                </a:lnTo>
                <a:lnTo>
                  <a:pt x="2577" y="2320"/>
                </a:lnTo>
                <a:lnTo>
                  <a:pt x="2568" y="2306"/>
                </a:lnTo>
                <a:lnTo>
                  <a:pt x="2551" y="2259"/>
                </a:lnTo>
                <a:lnTo>
                  <a:pt x="2533" y="2217"/>
                </a:lnTo>
                <a:lnTo>
                  <a:pt x="2517" y="2178"/>
                </a:lnTo>
                <a:lnTo>
                  <a:pt x="2501" y="2144"/>
                </a:lnTo>
                <a:lnTo>
                  <a:pt x="2492" y="2128"/>
                </a:lnTo>
                <a:lnTo>
                  <a:pt x="2482" y="2113"/>
                </a:lnTo>
                <a:lnTo>
                  <a:pt x="2472" y="2098"/>
                </a:lnTo>
                <a:lnTo>
                  <a:pt x="2461" y="2083"/>
                </a:lnTo>
                <a:lnTo>
                  <a:pt x="2450" y="2069"/>
                </a:lnTo>
                <a:lnTo>
                  <a:pt x="2438" y="2055"/>
                </a:lnTo>
                <a:lnTo>
                  <a:pt x="2424" y="2042"/>
                </a:lnTo>
                <a:lnTo>
                  <a:pt x="2410" y="2027"/>
                </a:lnTo>
                <a:lnTo>
                  <a:pt x="2395" y="2014"/>
                </a:lnTo>
                <a:lnTo>
                  <a:pt x="2379" y="2002"/>
                </a:lnTo>
                <a:lnTo>
                  <a:pt x="2363" y="1990"/>
                </a:lnTo>
                <a:lnTo>
                  <a:pt x="2347" y="1978"/>
                </a:lnTo>
                <a:lnTo>
                  <a:pt x="2330" y="1968"/>
                </a:lnTo>
                <a:lnTo>
                  <a:pt x="2313" y="1959"/>
                </a:lnTo>
                <a:lnTo>
                  <a:pt x="2296" y="1950"/>
                </a:lnTo>
                <a:lnTo>
                  <a:pt x="2278" y="1942"/>
                </a:lnTo>
                <a:lnTo>
                  <a:pt x="2260" y="1935"/>
                </a:lnTo>
                <a:lnTo>
                  <a:pt x="2242" y="1929"/>
                </a:lnTo>
                <a:lnTo>
                  <a:pt x="2223" y="1922"/>
                </a:lnTo>
                <a:lnTo>
                  <a:pt x="2204" y="1918"/>
                </a:lnTo>
                <a:lnTo>
                  <a:pt x="2184" y="1913"/>
                </a:lnTo>
                <a:lnTo>
                  <a:pt x="2165" y="1910"/>
                </a:lnTo>
                <a:lnTo>
                  <a:pt x="2144" y="1908"/>
                </a:lnTo>
                <a:lnTo>
                  <a:pt x="2124" y="1906"/>
                </a:lnTo>
                <a:lnTo>
                  <a:pt x="2101" y="1905"/>
                </a:lnTo>
                <a:lnTo>
                  <a:pt x="2079" y="1904"/>
                </a:lnTo>
                <a:lnTo>
                  <a:pt x="2058" y="1905"/>
                </a:lnTo>
                <a:lnTo>
                  <a:pt x="2036" y="1906"/>
                </a:lnTo>
                <a:lnTo>
                  <a:pt x="2016" y="1908"/>
                </a:lnTo>
                <a:lnTo>
                  <a:pt x="1996" y="1912"/>
                </a:lnTo>
                <a:lnTo>
                  <a:pt x="1976" y="1916"/>
                </a:lnTo>
                <a:lnTo>
                  <a:pt x="1958" y="1920"/>
                </a:lnTo>
                <a:lnTo>
                  <a:pt x="1940" y="1927"/>
                </a:lnTo>
                <a:lnTo>
                  <a:pt x="1921" y="1934"/>
                </a:lnTo>
                <a:lnTo>
                  <a:pt x="1904" y="1941"/>
                </a:lnTo>
                <a:lnTo>
                  <a:pt x="1887" y="1950"/>
                </a:lnTo>
                <a:lnTo>
                  <a:pt x="1870" y="1959"/>
                </a:lnTo>
                <a:lnTo>
                  <a:pt x="1855" y="1969"/>
                </a:lnTo>
                <a:lnTo>
                  <a:pt x="1839" y="1981"/>
                </a:lnTo>
                <a:lnTo>
                  <a:pt x="1824" y="1993"/>
                </a:lnTo>
                <a:lnTo>
                  <a:pt x="1810" y="2005"/>
                </a:lnTo>
                <a:lnTo>
                  <a:pt x="1797" y="2018"/>
                </a:lnTo>
                <a:lnTo>
                  <a:pt x="1784" y="2031"/>
                </a:lnTo>
                <a:lnTo>
                  <a:pt x="1772" y="2045"/>
                </a:lnTo>
                <a:lnTo>
                  <a:pt x="1761" y="2059"/>
                </a:lnTo>
                <a:lnTo>
                  <a:pt x="1752" y="2073"/>
                </a:lnTo>
                <a:lnTo>
                  <a:pt x="1743" y="2087"/>
                </a:lnTo>
                <a:lnTo>
                  <a:pt x="1735" y="2103"/>
                </a:lnTo>
                <a:lnTo>
                  <a:pt x="1728" y="2118"/>
                </a:lnTo>
                <a:lnTo>
                  <a:pt x="1720" y="2133"/>
                </a:lnTo>
                <a:lnTo>
                  <a:pt x="1715" y="2150"/>
                </a:lnTo>
                <a:lnTo>
                  <a:pt x="1711" y="2166"/>
                </a:lnTo>
                <a:lnTo>
                  <a:pt x="1707" y="2182"/>
                </a:lnTo>
                <a:lnTo>
                  <a:pt x="1704" y="2199"/>
                </a:lnTo>
                <a:lnTo>
                  <a:pt x="1702" y="2216"/>
                </a:lnTo>
                <a:lnTo>
                  <a:pt x="1701" y="2234"/>
                </a:lnTo>
                <a:lnTo>
                  <a:pt x="1702" y="2258"/>
                </a:lnTo>
                <a:lnTo>
                  <a:pt x="1703" y="2286"/>
                </a:lnTo>
                <a:lnTo>
                  <a:pt x="1706" y="2319"/>
                </a:lnTo>
                <a:lnTo>
                  <a:pt x="1710" y="2354"/>
                </a:lnTo>
                <a:lnTo>
                  <a:pt x="1716" y="2396"/>
                </a:lnTo>
                <a:lnTo>
                  <a:pt x="1725" y="2441"/>
                </a:lnTo>
                <a:lnTo>
                  <a:pt x="1734" y="2491"/>
                </a:lnTo>
                <a:lnTo>
                  <a:pt x="1745" y="2545"/>
                </a:lnTo>
                <a:lnTo>
                  <a:pt x="2179" y="2552"/>
                </a:lnTo>
                <a:lnTo>
                  <a:pt x="2195" y="2554"/>
                </a:lnTo>
                <a:lnTo>
                  <a:pt x="2212" y="2556"/>
                </a:lnTo>
                <a:lnTo>
                  <a:pt x="2226" y="2560"/>
                </a:lnTo>
                <a:lnTo>
                  <a:pt x="2241" y="2566"/>
                </a:lnTo>
                <a:lnTo>
                  <a:pt x="2254" y="2572"/>
                </a:lnTo>
                <a:lnTo>
                  <a:pt x="2268" y="2580"/>
                </a:lnTo>
                <a:lnTo>
                  <a:pt x="2280" y="2589"/>
                </a:lnTo>
                <a:lnTo>
                  <a:pt x="2291" y="2598"/>
                </a:lnTo>
                <a:lnTo>
                  <a:pt x="2302" y="2609"/>
                </a:lnTo>
                <a:lnTo>
                  <a:pt x="2311" y="2620"/>
                </a:lnTo>
                <a:lnTo>
                  <a:pt x="2319" y="2632"/>
                </a:lnTo>
                <a:lnTo>
                  <a:pt x="2326" y="2645"/>
                </a:lnTo>
                <a:lnTo>
                  <a:pt x="2332" y="2658"/>
                </a:lnTo>
                <a:lnTo>
                  <a:pt x="2336" y="2672"/>
                </a:lnTo>
                <a:lnTo>
                  <a:pt x="2339" y="2685"/>
                </a:lnTo>
                <a:lnTo>
                  <a:pt x="2340" y="2701"/>
                </a:lnTo>
                <a:lnTo>
                  <a:pt x="2339" y="2715"/>
                </a:lnTo>
                <a:lnTo>
                  <a:pt x="2337" y="2729"/>
                </a:lnTo>
                <a:lnTo>
                  <a:pt x="2334" y="2742"/>
                </a:lnTo>
                <a:lnTo>
                  <a:pt x="2329" y="2756"/>
                </a:lnTo>
                <a:lnTo>
                  <a:pt x="2323" y="2769"/>
                </a:lnTo>
                <a:lnTo>
                  <a:pt x="2314" y="2780"/>
                </a:lnTo>
                <a:lnTo>
                  <a:pt x="2306" y="2791"/>
                </a:lnTo>
                <a:lnTo>
                  <a:pt x="2296" y="2801"/>
                </a:lnTo>
                <a:lnTo>
                  <a:pt x="2285" y="2811"/>
                </a:lnTo>
                <a:lnTo>
                  <a:pt x="2274" y="2819"/>
                </a:lnTo>
                <a:lnTo>
                  <a:pt x="2260" y="2826"/>
                </a:lnTo>
                <a:lnTo>
                  <a:pt x="2246" y="2832"/>
                </a:lnTo>
                <a:lnTo>
                  <a:pt x="2232" y="2837"/>
                </a:lnTo>
                <a:lnTo>
                  <a:pt x="2217" y="2841"/>
                </a:lnTo>
                <a:lnTo>
                  <a:pt x="2201" y="2843"/>
                </a:lnTo>
                <a:lnTo>
                  <a:pt x="2185" y="2843"/>
                </a:lnTo>
                <a:lnTo>
                  <a:pt x="1814" y="2843"/>
                </a:lnTo>
                <a:lnTo>
                  <a:pt x="1840" y="2948"/>
                </a:lnTo>
                <a:lnTo>
                  <a:pt x="1850" y="2993"/>
                </a:lnTo>
                <a:lnTo>
                  <a:pt x="1859" y="3032"/>
                </a:lnTo>
                <a:lnTo>
                  <a:pt x="2183" y="3027"/>
                </a:lnTo>
                <a:lnTo>
                  <a:pt x="2199" y="3027"/>
                </a:lnTo>
                <a:lnTo>
                  <a:pt x="2215" y="3029"/>
                </a:lnTo>
                <a:lnTo>
                  <a:pt x="2230" y="3032"/>
                </a:lnTo>
                <a:lnTo>
                  <a:pt x="2244" y="3036"/>
                </a:lnTo>
                <a:lnTo>
                  <a:pt x="2257" y="3042"/>
                </a:lnTo>
                <a:lnTo>
                  <a:pt x="2270" y="3048"/>
                </a:lnTo>
                <a:lnTo>
                  <a:pt x="2282" y="3055"/>
                </a:lnTo>
                <a:lnTo>
                  <a:pt x="2292" y="3064"/>
                </a:lnTo>
                <a:lnTo>
                  <a:pt x="2302" y="3073"/>
                </a:lnTo>
                <a:lnTo>
                  <a:pt x="2310" y="3085"/>
                </a:lnTo>
                <a:lnTo>
                  <a:pt x="2317" y="3095"/>
                </a:lnTo>
                <a:lnTo>
                  <a:pt x="2324" y="3107"/>
                </a:lnTo>
                <a:lnTo>
                  <a:pt x="2328" y="3119"/>
                </a:lnTo>
                <a:lnTo>
                  <a:pt x="2331" y="3133"/>
                </a:lnTo>
                <a:lnTo>
                  <a:pt x="2333" y="3147"/>
                </a:lnTo>
                <a:lnTo>
                  <a:pt x="2333" y="3160"/>
                </a:lnTo>
                <a:lnTo>
                  <a:pt x="2331" y="3174"/>
                </a:lnTo>
                <a:lnTo>
                  <a:pt x="2328" y="3188"/>
                </a:lnTo>
                <a:lnTo>
                  <a:pt x="2324" y="3202"/>
                </a:lnTo>
                <a:lnTo>
                  <a:pt x="2317" y="3214"/>
                </a:lnTo>
                <a:lnTo>
                  <a:pt x="2310" y="3226"/>
                </a:lnTo>
                <a:lnTo>
                  <a:pt x="2302" y="3238"/>
                </a:lnTo>
                <a:lnTo>
                  <a:pt x="2293" y="3249"/>
                </a:lnTo>
                <a:lnTo>
                  <a:pt x="2283" y="3259"/>
                </a:lnTo>
                <a:lnTo>
                  <a:pt x="2271" y="3269"/>
                </a:lnTo>
                <a:lnTo>
                  <a:pt x="2258" y="3277"/>
                </a:lnTo>
                <a:lnTo>
                  <a:pt x="2245" y="3284"/>
                </a:lnTo>
                <a:lnTo>
                  <a:pt x="2232" y="3291"/>
                </a:lnTo>
                <a:lnTo>
                  <a:pt x="2218" y="3297"/>
                </a:lnTo>
                <a:lnTo>
                  <a:pt x="2202" y="3301"/>
                </a:lnTo>
                <a:lnTo>
                  <a:pt x="2187" y="3304"/>
                </a:lnTo>
                <a:lnTo>
                  <a:pt x="2171" y="3306"/>
                </a:lnTo>
                <a:lnTo>
                  <a:pt x="1867" y="3316"/>
                </a:lnTo>
                <a:lnTo>
                  <a:pt x="1865" y="3343"/>
                </a:lnTo>
                <a:lnTo>
                  <a:pt x="1862" y="3367"/>
                </a:lnTo>
                <a:lnTo>
                  <a:pt x="1857" y="3395"/>
                </a:lnTo>
                <a:lnTo>
                  <a:pt x="1852" y="3422"/>
                </a:lnTo>
                <a:lnTo>
                  <a:pt x="1847" y="3448"/>
                </a:lnTo>
                <a:lnTo>
                  <a:pt x="1840" y="3474"/>
                </a:lnTo>
                <a:lnTo>
                  <a:pt x="1833" y="3498"/>
                </a:lnTo>
                <a:lnTo>
                  <a:pt x="1823" y="3522"/>
                </a:lnTo>
                <a:lnTo>
                  <a:pt x="1814" y="3545"/>
                </a:lnTo>
                <a:lnTo>
                  <a:pt x="1803" y="3568"/>
                </a:lnTo>
                <a:lnTo>
                  <a:pt x="1791" y="3590"/>
                </a:lnTo>
                <a:lnTo>
                  <a:pt x="1778" y="3612"/>
                </a:lnTo>
                <a:lnTo>
                  <a:pt x="1761" y="3634"/>
                </a:lnTo>
                <a:lnTo>
                  <a:pt x="1745" y="3655"/>
                </a:lnTo>
                <a:lnTo>
                  <a:pt x="1726" y="3676"/>
                </a:lnTo>
                <a:lnTo>
                  <a:pt x="1705" y="3698"/>
                </a:lnTo>
                <a:lnTo>
                  <a:pt x="1682" y="3718"/>
                </a:lnTo>
                <a:lnTo>
                  <a:pt x="1657" y="3740"/>
                </a:lnTo>
                <a:lnTo>
                  <a:pt x="1686" y="3736"/>
                </a:lnTo>
                <a:lnTo>
                  <a:pt x="1708" y="3732"/>
                </a:lnTo>
                <a:lnTo>
                  <a:pt x="1729" y="3731"/>
                </a:lnTo>
                <a:lnTo>
                  <a:pt x="1746" y="3731"/>
                </a:lnTo>
                <a:lnTo>
                  <a:pt x="1781" y="3734"/>
                </a:lnTo>
                <a:lnTo>
                  <a:pt x="1801" y="3736"/>
                </a:lnTo>
                <a:lnTo>
                  <a:pt x="1824" y="3736"/>
                </a:lnTo>
                <a:lnTo>
                  <a:pt x="1861" y="3737"/>
                </a:lnTo>
                <a:lnTo>
                  <a:pt x="1898" y="3738"/>
                </a:lnTo>
                <a:lnTo>
                  <a:pt x="1934" y="3739"/>
                </a:lnTo>
                <a:lnTo>
                  <a:pt x="1973" y="3741"/>
                </a:lnTo>
                <a:lnTo>
                  <a:pt x="2012" y="3744"/>
                </a:lnTo>
                <a:lnTo>
                  <a:pt x="2051" y="3748"/>
                </a:lnTo>
                <a:lnTo>
                  <a:pt x="2090" y="3752"/>
                </a:lnTo>
                <a:lnTo>
                  <a:pt x="2130" y="3757"/>
                </a:lnTo>
                <a:lnTo>
                  <a:pt x="2191" y="3764"/>
                </a:lnTo>
                <a:lnTo>
                  <a:pt x="2247" y="3769"/>
                </a:lnTo>
                <a:lnTo>
                  <a:pt x="2297" y="3772"/>
                </a:lnTo>
                <a:lnTo>
                  <a:pt x="2343" y="3774"/>
                </a:lnTo>
                <a:lnTo>
                  <a:pt x="2384" y="3775"/>
                </a:lnTo>
                <a:lnTo>
                  <a:pt x="2419" y="3775"/>
                </a:lnTo>
                <a:lnTo>
                  <a:pt x="2450" y="3774"/>
                </a:lnTo>
                <a:lnTo>
                  <a:pt x="2476" y="3771"/>
                </a:lnTo>
                <a:lnTo>
                  <a:pt x="2502" y="3767"/>
                </a:lnTo>
                <a:lnTo>
                  <a:pt x="2530" y="3761"/>
                </a:lnTo>
                <a:lnTo>
                  <a:pt x="2561" y="3752"/>
                </a:lnTo>
                <a:lnTo>
                  <a:pt x="2595" y="3740"/>
                </a:lnTo>
                <a:lnTo>
                  <a:pt x="2629" y="3725"/>
                </a:lnTo>
                <a:lnTo>
                  <a:pt x="2646" y="3717"/>
                </a:lnTo>
                <a:lnTo>
                  <a:pt x="2664" y="3708"/>
                </a:lnTo>
                <a:lnTo>
                  <a:pt x="2682" y="3698"/>
                </a:lnTo>
                <a:lnTo>
                  <a:pt x="2699" y="3687"/>
                </a:lnTo>
                <a:lnTo>
                  <a:pt x="2718" y="3675"/>
                </a:lnTo>
                <a:lnTo>
                  <a:pt x="2735" y="3663"/>
                </a:lnTo>
                <a:lnTo>
                  <a:pt x="2751" y="3661"/>
                </a:lnTo>
                <a:lnTo>
                  <a:pt x="2767" y="3660"/>
                </a:lnTo>
                <a:lnTo>
                  <a:pt x="2782" y="3661"/>
                </a:lnTo>
                <a:lnTo>
                  <a:pt x="2795" y="3664"/>
                </a:lnTo>
                <a:lnTo>
                  <a:pt x="2808" y="3669"/>
                </a:lnTo>
                <a:lnTo>
                  <a:pt x="2814" y="3672"/>
                </a:lnTo>
                <a:lnTo>
                  <a:pt x="2819" y="3675"/>
                </a:lnTo>
                <a:lnTo>
                  <a:pt x="2824" y="3679"/>
                </a:lnTo>
                <a:lnTo>
                  <a:pt x="2828" y="3684"/>
                </a:lnTo>
                <a:lnTo>
                  <a:pt x="2832" y="3689"/>
                </a:lnTo>
                <a:lnTo>
                  <a:pt x="2835" y="3695"/>
                </a:lnTo>
                <a:lnTo>
                  <a:pt x="2837" y="3701"/>
                </a:lnTo>
                <a:lnTo>
                  <a:pt x="2839" y="3707"/>
                </a:lnTo>
                <a:lnTo>
                  <a:pt x="2840" y="3714"/>
                </a:lnTo>
                <a:lnTo>
                  <a:pt x="2841" y="3722"/>
                </a:lnTo>
                <a:lnTo>
                  <a:pt x="2840" y="3730"/>
                </a:lnTo>
                <a:lnTo>
                  <a:pt x="2839" y="3740"/>
                </a:lnTo>
                <a:lnTo>
                  <a:pt x="2837" y="3749"/>
                </a:lnTo>
                <a:lnTo>
                  <a:pt x="2834" y="3759"/>
                </a:lnTo>
                <a:lnTo>
                  <a:pt x="2831" y="3769"/>
                </a:lnTo>
                <a:lnTo>
                  <a:pt x="2826" y="3780"/>
                </a:lnTo>
                <a:lnTo>
                  <a:pt x="2820" y="3792"/>
                </a:lnTo>
                <a:lnTo>
                  <a:pt x="2814" y="3804"/>
                </a:lnTo>
                <a:lnTo>
                  <a:pt x="2797" y="3830"/>
                </a:lnTo>
                <a:lnTo>
                  <a:pt x="2776" y="3860"/>
                </a:lnTo>
                <a:close/>
              </a:path>
            </a:pathLst>
          </a:custGeom>
          <a:solidFill>
            <a:srgbClr val="473B9B"/>
          </a:solidFill>
          <a:ln>
            <a:noFill/>
          </a:ln>
          <a:effectLst/>
        </p:spPr>
        <p:txBody>
          <a:bodyPr/>
          <a:p>
            <a:endParaRPr lang="zh-CN" altLang="en-US" sz="3600">
              <a:latin typeface="字魂59号-创粗黑" panose="00000500000000000000" charset="-122"/>
              <a:ea typeface="字魂59号-创粗黑" panose="00000500000000000000" charset="-122"/>
              <a:cs typeface="字魂59号-创粗黑" panose="00000500000000000000" charset="-122"/>
            </a:endParaRPr>
          </a:p>
        </p:txBody>
      </p:sp>
      <p:sp>
        <p:nvSpPr>
          <p:cNvPr id="12" name="KSO_Shape"/>
          <p:cNvSpPr/>
          <p:nvPr/>
        </p:nvSpPr>
        <p:spPr bwMode="auto">
          <a:xfrm>
            <a:off x="4140780" y="2200674"/>
            <a:ext cx="289837" cy="348502"/>
          </a:xfrm>
          <a:custGeom>
            <a:avLst/>
            <a:gdLst>
              <a:gd name="T0" fmla="*/ 808831 w 3808"/>
              <a:gd name="T1" fmla="*/ 1295383 h 4578"/>
              <a:gd name="T2" fmla="*/ 620770 w 3808"/>
              <a:gd name="T3" fmla="*/ 1061107 h 4578"/>
              <a:gd name="T4" fmla="*/ 609952 w 3808"/>
              <a:gd name="T5" fmla="*/ 993696 h 4578"/>
              <a:gd name="T6" fmla="*/ 804254 w 3808"/>
              <a:gd name="T7" fmla="*/ 1136009 h 4578"/>
              <a:gd name="T8" fmla="*/ 1261510 w 3808"/>
              <a:gd name="T9" fmla="*/ 605039 h 4578"/>
              <a:gd name="T10" fmla="*/ 997309 w 3808"/>
              <a:gd name="T11" fmla="*/ 385328 h 4578"/>
              <a:gd name="T12" fmla="*/ 1018112 w 3808"/>
              <a:gd name="T13" fmla="*/ 332896 h 4578"/>
              <a:gd name="T14" fmla="*/ 991900 w 3808"/>
              <a:gd name="T15" fmla="*/ 304600 h 4578"/>
              <a:gd name="T16" fmla="*/ 1025601 w 3808"/>
              <a:gd name="T17" fmla="*/ 199322 h 4578"/>
              <a:gd name="T18" fmla="*/ 992316 w 3808"/>
              <a:gd name="T19" fmla="*/ 5410 h 4578"/>
              <a:gd name="T20" fmla="*/ 833379 w 3808"/>
              <a:gd name="T21" fmla="*/ 32457 h 4578"/>
              <a:gd name="T22" fmla="*/ 644901 w 3808"/>
              <a:gd name="T23" fmla="*/ 86969 h 4578"/>
              <a:gd name="T24" fmla="*/ 529651 w 3808"/>
              <a:gd name="T25" fmla="*/ 12484 h 4578"/>
              <a:gd name="T26" fmla="*/ 540469 w 3808"/>
              <a:gd name="T27" fmla="*/ 193496 h 4578"/>
              <a:gd name="T28" fmla="*/ 583324 w 3808"/>
              <a:gd name="T29" fmla="*/ 312507 h 4578"/>
              <a:gd name="T30" fmla="*/ 583324 w 3808"/>
              <a:gd name="T31" fmla="*/ 347877 h 4578"/>
              <a:gd name="T32" fmla="*/ 568345 w 3808"/>
              <a:gd name="T33" fmla="*/ 414872 h 4578"/>
              <a:gd name="T34" fmla="*/ 277516 w 3808"/>
              <a:gd name="T35" fmla="*/ 646651 h 4578"/>
              <a:gd name="T36" fmla="*/ 123155 w 3808"/>
              <a:gd name="T37" fmla="*/ 909223 h 4578"/>
              <a:gd name="T38" fmla="*/ 10818 w 3808"/>
              <a:gd name="T39" fmla="*/ 1299545 h 4578"/>
              <a:gd name="T40" fmla="*/ 22468 w 3808"/>
              <a:gd name="T41" fmla="*/ 1617461 h 4578"/>
              <a:gd name="T42" fmla="*/ 102352 w 3808"/>
              <a:gd name="T43" fmla="*/ 1767680 h 4578"/>
              <a:gd name="T44" fmla="*/ 251303 w 3808"/>
              <a:gd name="T45" fmla="*/ 1865469 h 4578"/>
              <a:gd name="T46" fmla="*/ 780539 w 3808"/>
              <a:gd name="T47" fmla="*/ 1905000 h 4578"/>
              <a:gd name="T48" fmla="*/ 1293547 w 3808"/>
              <a:gd name="T49" fmla="*/ 1877120 h 4578"/>
              <a:gd name="T50" fmla="*/ 1458725 w 3808"/>
              <a:gd name="T51" fmla="*/ 1792231 h 4578"/>
              <a:gd name="T52" fmla="*/ 1551092 w 3808"/>
              <a:gd name="T53" fmla="*/ 1651166 h 4578"/>
              <a:gd name="T54" fmla="*/ 1582297 w 3808"/>
              <a:gd name="T55" fmla="*/ 1380272 h 4578"/>
              <a:gd name="T56" fmla="*/ 1490762 w 3808"/>
              <a:gd name="T57" fmla="*/ 981628 h 4578"/>
              <a:gd name="T58" fmla="*/ 1336402 w 3808"/>
              <a:gd name="T59" fmla="*/ 681606 h 4578"/>
              <a:gd name="T60" fmla="*/ 1097164 w 3808"/>
              <a:gd name="T61" fmla="*/ 1433119 h 4578"/>
              <a:gd name="T62" fmla="*/ 1012287 w 3808"/>
              <a:gd name="T63" fmla="*/ 1537566 h 4578"/>
              <a:gd name="T64" fmla="*/ 917008 w 3808"/>
              <a:gd name="T65" fmla="*/ 1662818 h 4578"/>
              <a:gd name="T66" fmla="*/ 866664 w 3808"/>
              <a:gd name="T67" fmla="*/ 1689866 h 4578"/>
              <a:gd name="T68" fmla="*/ 825890 w 3808"/>
              <a:gd name="T69" fmla="*/ 1654495 h 4578"/>
              <a:gd name="T70" fmla="*/ 762648 w 3808"/>
              <a:gd name="T71" fmla="*/ 1664898 h 4578"/>
              <a:gd name="T72" fmla="*/ 714800 w 3808"/>
              <a:gd name="T73" fmla="*/ 1689033 h 4578"/>
              <a:gd name="T74" fmla="*/ 671113 w 3808"/>
              <a:gd name="T75" fmla="*/ 1651166 h 4578"/>
              <a:gd name="T76" fmla="*/ 550871 w 3808"/>
              <a:gd name="T77" fmla="*/ 1504692 h 4578"/>
              <a:gd name="T78" fmla="*/ 478059 w 3808"/>
              <a:gd name="T79" fmla="*/ 1349895 h 4578"/>
              <a:gd name="T80" fmla="*/ 529651 w 3808"/>
              <a:gd name="T81" fmla="*/ 1306202 h 4578"/>
              <a:gd name="T82" fmla="*/ 594141 w 3808"/>
              <a:gd name="T83" fmla="*/ 1367372 h 4578"/>
              <a:gd name="T84" fmla="*/ 639909 w 3808"/>
              <a:gd name="T85" fmla="*/ 1456006 h 4578"/>
              <a:gd name="T86" fmla="*/ 543381 w 3808"/>
              <a:gd name="T87" fmla="*/ 1186776 h 4578"/>
              <a:gd name="T88" fmla="*/ 488045 w 3808"/>
              <a:gd name="T89" fmla="*/ 1064020 h 4578"/>
              <a:gd name="T90" fmla="*/ 536308 w 3808"/>
              <a:gd name="T91" fmla="*/ 909223 h 4578"/>
              <a:gd name="T92" fmla="*/ 661544 w 3808"/>
              <a:gd name="T93" fmla="*/ 747353 h 4578"/>
              <a:gd name="T94" fmla="*/ 703567 w 3808"/>
              <a:gd name="T95" fmla="*/ 706157 h 4578"/>
              <a:gd name="T96" fmla="*/ 758071 w 3808"/>
              <a:gd name="T97" fmla="*/ 727379 h 4578"/>
              <a:gd name="T98" fmla="*/ 827554 w 3808"/>
              <a:gd name="T99" fmla="*/ 742359 h 4578"/>
              <a:gd name="T100" fmla="*/ 871241 w 3808"/>
              <a:gd name="T101" fmla="*/ 704492 h 4578"/>
              <a:gd name="T102" fmla="*/ 924913 w 3808"/>
              <a:gd name="T103" fmla="*/ 734453 h 4578"/>
              <a:gd name="T104" fmla="*/ 1015616 w 3808"/>
              <a:gd name="T105" fmla="*/ 876766 h 4578"/>
              <a:gd name="T106" fmla="*/ 1082602 w 3808"/>
              <a:gd name="T107" fmla="*/ 981628 h 4578"/>
              <a:gd name="T108" fmla="*/ 1068456 w 3808"/>
              <a:gd name="T109" fmla="*/ 1092733 h 4578"/>
              <a:gd name="T110" fmla="*/ 990236 w 3808"/>
              <a:gd name="T111" fmla="*/ 1074007 h 4578"/>
              <a:gd name="T112" fmla="*/ 948629 w 3808"/>
              <a:gd name="T113" fmla="*/ 974138 h 4578"/>
              <a:gd name="T114" fmla="*/ 1066376 w 3808"/>
              <a:gd name="T115" fmla="*/ 1236294 h 4578"/>
              <a:gd name="T116" fmla="*/ 1109230 w 3808"/>
              <a:gd name="T117" fmla="*/ 1312028 h 4578"/>
              <a:gd name="T118" fmla="*/ 934899 w 3808"/>
              <a:gd name="T119" fmla="*/ 1481389 h 4578"/>
              <a:gd name="T120" fmla="*/ 982330 w 3808"/>
              <a:gd name="T121" fmla="*/ 1422716 h 4578"/>
              <a:gd name="T122" fmla="*/ 975257 w 3808"/>
              <a:gd name="T123" fmla="*/ 1356553 h 457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3808" h="4578">
                <a:moveTo>
                  <a:pt x="1815" y="3080"/>
                </a:moveTo>
                <a:lnTo>
                  <a:pt x="1829" y="3629"/>
                </a:lnTo>
                <a:lnTo>
                  <a:pt x="1878" y="3637"/>
                </a:lnTo>
                <a:lnTo>
                  <a:pt x="1903" y="3639"/>
                </a:lnTo>
                <a:lnTo>
                  <a:pt x="1930" y="3641"/>
                </a:lnTo>
                <a:lnTo>
                  <a:pt x="1946" y="3640"/>
                </a:lnTo>
                <a:lnTo>
                  <a:pt x="1961" y="3638"/>
                </a:lnTo>
                <a:lnTo>
                  <a:pt x="1975" y="3636"/>
                </a:lnTo>
                <a:lnTo>
                  <a:pt x="1991" y="3635"/>
                </a:lnTo>
                <a:lnTo>
                  <a:pt x="1998" y="3125"/>
                </a:lnTo>
                <a:lnTo>
                  <a:pt x="1971" y="3119"/>
                </a:lnTo>
                <a:lnTo>
                  <a:pt x="1944" y="3113"/>
                </a:lnTo>
                <a:lnTo>
                  <a:pt x="1878" y="3096"/>
                </a:lnTo>
                <a:lnTo>
                  <a:pt x="1815" y="3080"/>
                </a:lnTo>
                <a:close/>
                <a:moveTo>
                  <a:pt x="1458" y="2434"/>
                </a:moveTo>
                <a:lnTo>
                  <a:pt x="1458" y="2434"/>
                </a:lnTo>
                <a:lnTo>
                  <a:pt x="1458" y="2450"/>
                </a:lnTo>
                <a:lnTo>
                  <a:pt x="1459" y="2465"/>
                </a:lnTo>
                <a:lnTo>
                  <a:pt x="1461" y="2481"/>
                </a:lnTo>
                <a:lnTo>
                  <a:pt x="1464" y="2495"/>
                </a:lnTo>
                <a:lnTo>
                  <a:pt x="1469" y="2509"/>
                </a:lnTo>
                <a:lnTo>
                  <a:pt x="1475" y="2523"/>
                </a:lnTo>
                <a:lnTo>
                  <a:pt x="1483" y="2537"/>
                </a:lnTo>
                <a:lnTo>
                  <a:pt x="1492" y="2550"/>
                </a:lnTo>
                <a:lnTo>
                  <a:pt x="1502" y="2563"/>
                </a:lnTo>
                <a:lnTo>
                  <a:pt x="1513" y="2574"/>
                </a:lnTo>
                <a:lnTo>
                  <a:pt x="1525" y="2586"/>
                </a:lnTo>
                <a:lnTo>
                  <a:pt x="1538" y="2597"/>
                </a:lnTo>
                <a:lnTo>
                  <a:pt x="1554" y="2266"/>
                </a:lnTo>
                <a:lnTo>
                  <a:pt x="1532" y="2284"/>
                </a:lnTo>
                <a:lnTo>
                  <a:pt x="1514" y="2303"/>
                </a:lnTo>
                <a:lnTo>
                  <a:pt x="1498" y="2324"/>
                </a:lnTo>
                <a:lnTo>
                  <a:pt x="1491" y="2334"/>
                </a:lnTo>
                <a:lnTo>
                  <a:pt x="1484" y="2344"/>
                </a:lnTo>
                <a:lnTo>
                  <a:pt x="1478" y="2355"/>
                </a:lnTo>
                <a:lnTo>
                  <a:pt x="1474" y="2366"/>
                </a:lnTo>
                <a:lnTo>
                  <a:pt x="1469" y="2377"/>
                </a:lnTo>
                <a:lnTo>
                  <a:pt x="1466" y="2388"/>
                </a:lnTo>
                <a:lnTo>
                  <a:pt x="1463" y="2399"/>
                </a:lnTo>
                <a:lnTo>
                  <a:pt x="1460" y="2410"/>
                </a:lnTo>
                <a:lnTo>
                  <a:pt x="1459" y="2423"/>
                </a:lnTo>
                <a:lnTo>
                  <a:pt x="1458" y="2434"/>
                </a:lnTo>
                <a:close/>
                <a:moveTo>
                  <a:pt x="1894" y="2175"/>
                </a:moveTo>
                <a:lnTo>
                  <a:pt x="1894" y="2175"/>
                </a:lnTo>
                <a:lnTo>
                  <a:pt x="1875" y="2176"/>
                </a:lnTo>
                <a:lnTo>
                  <a:pt x="1856" y="2178"/>
                </a:lnTo>
                <a:lnTo>
                  <a:pt x="1839" y="2180"/>
                </a:lnTo>
                <a:lnTo>
                  <a:pt x="1820" y="2182"/>
                </a:lnTo>
                <a:lnTo>
                  <a:pt x="1812" y="2698"/>
                </a:lnTo>
                <a:lnTo>
                  <a:pt x="1869" y="2714"/>
                </a:lnTo>
                <a:lnTo>
                  <a:pt x="1933" y="2730"/>
                </a:lnTo>
                <a:lnTo>
                  <a:pt x="1966" y="2740"/>
                </a:lnTo>
                <a:lnTo>
                  <a:pt x="2000" y="2750"/>
                </a:lnTo>
                <a:lnTo>
                  <a:pt x="1996" y="2185"/>
                </a:lnTo>
                <a:lnTo>
                  <a:pt x="1947" y="2178"/>
                </a:lnTo>
                <a:lnTo>
                  <a:pt x="1921" y="2176"/>
                </a:lnTo>
                <a:lnTo>
                  <a:pt x="1908" y="2175"/>
                </a:lnTo>
                <a:lnTo>
                  <a:pt x="1894" y="2175"/>
                </a:lnTo>
                <a:close/>
                <a:moveTo>
                  <a:pt x="3118" y="1530"/>
                </a:moveTo>
                <a:lnTo>
                  <a:pt x="3118" y="1530"/>
                </a:lnTo>
                <a:lnTo>
                  <a:pt x="3099" y="1512"/>
                </a:lnTo>
                <a:lnTo>
                  <a:pt x="3078" y="1494"/>
                </a:lnTo>
                <a:lnTo>
                  <a:pt x="3032" y="1454"/>
                </a:lnTo>
                <a:lnTo>
                  <a:pt x="2980" y="1413"/>
                </a:lnTo>
                <a:lnTo>
                  <a:pt x="2926" y="1371"/>
                </a:lnTo>
                <a:lnTo>
                  <a:pt x="2810" y="1285"/>
                </a:lnTo>
                <a:lnTo>
                  <a:pt x="2694" y="1197"/>
                </a:lnTo>
                <a:lnTo>
                  <a:pt x="2637" y="1154"/>
                </a:lnTo>
                <a:lnTo>
                  <a:pt x="2584" y="1113"/>
                </a:lnTo>
                <a:lnTo>
                  <a:pt x="2534" y="1071"/>
                </a:lnTo>
                <a:lnTo>
                  <a:pt x="2511" y="1052"/>
                </a:lnTo>
                <a:lnTo>
                  <a:pt x="2490" y="1032"/>
                </a:lnTo>
                <a:lnTo>
                  <a:pt x="2470" y="1013"/>
                </a:lnTo>
                <a:lnTo>
                  <a:pt x="2451" y="995"/>
                </a:lnTo>
                <a:lnTo>
                  <a:pt x="2435" y="976"/>
                </a:lnTo>
                <a:lnTo>
                  <a:pt x="2421" y="959"/>
                </a:lnTo>
                <a:lnTo>
                  <a:pt x="2407" y="943"/>
                </a:lnTo>
                <a:lnTo>
                  <a:pt x="2397" y="926"/>
                </a:lnTo>
                <a:lnTo>
                  <a:pt x="2389" y="911"/>
                </a:lnTo>
                <a:lnTo>
                  <a:pt x="2384" y="897"/>
                </a:lnTo>
                <a:lnTo>
                  <a:pt x="2371" y="857"/>
                </a:lnTo>
                <a:lnTo>
                  <a:pt x="2386" y="854"/>
                </a:lnTo>
                <a:lnTo>
                  <a:pt x="2401" y="850"/>
                </a:lnTo>
                <a:lnTo>
                  <a:pt x="2413" y="844"/>
                </a:lnTo>
                <a:lnTo>
                  <a:pt x="2425" y="836"/>
                </a:lnTo>
                <a:lnTo>
                  <a:pt x="2434" y="826"/>
                </a:lnTo>
                <a:lnTo>
                  <a:pt x="2438" y="821"/>
                </a:lnTo>
                <a:lnTo>
                  <a:pt x="2441" y="816"/>
                </a:lnTo>
                <a:lnTo>
                  <a:pt x="2444" y="811"/>
                </a:lnTo>
                <a:lnTo>
                  <a:pt x="2445" y="805"/>
                </a:lnTo>
                <a:lnTo>
                  <a:pt x="2447" y="800"/>
                </a:lnTo>
                <a:lnTo>
                  <a:pt x="2447" y="794"/>
                </a:lnTo>
                <a:lnTo>
                  <a:pt x="2446" y="787"/>
                </a:lnTo>
                <a:lnTo>
                  <a:pt x="2445" y="781"/>
                </a:lnTo>
                <a:lnTo>
                  <a:pt x="2443" y="775"/>
                </a:lnTo>
                <a:lnTo>
                  <a:pt x="2440" y="768"/>
                </a:lnTo>
                <a:lnTo>
                  <a:pt x="2436" y="763"/>
                </a:lnTo>
                <a:lnTo>
                  <a:pt x="2432" y="757"/>
                </a:lnTo>
                <a:lnTo>
                  <a:pt x="2427" y="753"/>
                </a:lnTo>
                <a:lnTo>
                  <a:pt x="2421" y="748"/>
                </a:lnTo>
                <a:lnTo>
                  <a:pt x="2414" y="744"/>
                </a:lnTo>
                <a:lnTo>
                  <a:pt x="2407" y="740"/>
                </a:lnTo>
                <a:lnTo>
                  <a:pt x="2400" y="737"/>
                </a:lnTo>
                <a:lnTo>
                  <a:pt x="2392" y="735"/>
                </a:lnTo>
                <a:lnTo>
                  <a:pt x="2384" y="732"/>
                </a:lnTo>
                <a:lnTo>
                  <a:pt x="2376" y="731"/>
                </a:lnTo>
                <a:lnTo>
                  <a:pt x="2367" y="730"/>
                </a:lnTo>
                <a:lnTo>
                  <a:pt x="2358" y="730"/>
                </a:lnTo>
                <a:lnTo>
                  <a:pt x="2353" y="730"/>
                </a:lnTo>
                <a:lnTo>
                  <a:pt x="2354" y="716"/>
                </a:lnTo>
                <a:lnTo>
                  <a:pt x="2356" y="704"/>
                </a:lnTo>
                <a:lnTo>
                  <a:pt x="2359" y="692"/>
                </a:lnTo>
                <a:lnTo>
                  <a:pt x="2363" y="680"/>
                </a:lnTo>
                <a:lnTo>
                  <a:pt x="2372" y="655"/>
                </a:lnTo>
                <a:lnTo>
                  <a:pt x="2383" y="631"/>
                </a:lnTo>
                <a:lnTo>
                  <a:pt x="2396" y="604"/>
                </a:lnTo>
                <a:lnTo>
                  <a:pt x="2410" y="577"/>
                </a:lnTo>
                <a:lnTo>
                  <a:pt x="2446" y="515"/>
                </a:lnTo>
                <a:lnTo>
                  <a:pt x="2465" y="479"/>
                </a:lnTo>
                <a:lnTo>
                  <a:pt x="2486" y="438"/>
                </a:lnTo>
                <a:lnTo>
                  <a:pt x="2508" y="394"/>
                </a:lnTo>
                <a:lnTo>
                  <a:pt x="2531" y="343"/>
                </a:lnTo>
                <a:lnTo>
                  <a:pt x="2554" y="287"/>
                </a:lnTo>
                <a:lnTo>
                  <a:pt x="2579" y="222"/>
                </a:lnTo>
                <a:lnTo>
                  <a:pt x="2603" y="152"/>
                </a:lnTo>
                <a:lnTo>
                  <a:pt x="2615" y="114"/>
                </a:lnTo>
                <a:lnTo>
                  <a:pt x="2627" y="74"/>
                </a:lnTo>
                <a:lnTo>
                  <a:pt x="2581" y="59"/>
                </a:lnTo>
                <a:lnTo>
                  <a:pt x="2536" y="47"/>
                </a:lnTo>
                <a:lnTo>
                  <a:pt x="2494" y="36"/>
                </a:lnTo>
                <a:lnTo>
                  <a:pt x="2455" y="27"/>
                </a:lnTo>
                <a:lnTo>
                  <a:pt x="2419" y="19"/>
                </a:lnTo>
                <a:lnTo>
                  <a:pt x="2385" y="13"/>
                </a:lnTo>
                <a:lnTo>
                  <a:pt x="2352" y="8"/>
                </a:lnTo>
                <a:lnTo>
                  <a:pt x="2322" y="3"/>
                </a:lnTo>
                <a:lnTo>
                  <a:pt x="2293" y="1"/>
                </a:lnTo>
                <a:lnTo>
                  <a:pt x="2267" y="0"/>
                </a:lnTo>
                <a:lnTo>
                  <a:pt x="2241" y="1"/>
                </a:lnTo>
                <a:lnTo>
                  <a:pt x="2217" y="2"/>
                </a:lnTo>
                <a:lnTo>
                  <a:pt x="2193" y="5"/>
                </a:lnTo>
                <a:lnTo>
                  <a:pt x="2171" y="10"/>
                </a:lnTo>
                <a:lnTo>
                  <a:pt x="2150" y="15"/>
                </a:lnTo>
                <a:lnTo>
                  <a:pt x="2128" y="21"/>
                </a:lnTo>
                <a:lnTo>
                  <a:pt x="2107" y="28"/>
                </a:lnTo>
                <a:lnTo>
                  <a:pt x="2086" y="36"/>
                </a:lnTo>
                <a:lnTo>
                  <a:pt x="2066" y="44"/>
                </a:lnTo>
                <a:lnTo>
                  <a:pt x="2045" y="54"/>
                </a:lnTo>
                <a:lnTo>
                  <a:pt x="2003" y="78"/>
                </a:lnTo>
                <a:lnTo>
                  <a:pt x="1957" y="103"/>
                </a:lnTo>
                <a:lnTo>
                  <a:pt x="1908" y="132"/>
                </a:lnTo>
                <a:lnTo>
                  <a:pt x="1853" y="163"/>
                </a:lnTo>
                <a:lnTo>
                  <a:pt x="1791" y="198"/>
                </a:lnTo>
                <a:lnTo>
                  <a:pt x="1757" y="215"/>
                </a:lnTo>
                <a:lnTo>
                  <a:pt x="1722" y="234"/>
                </a:lnTo>
                <a:lnTo>
                  <a:pt x="1695" y="238"/>
                </a:lnTo>
                <a:lnTo>
                  <a:pt x="1670" y="240"/>
                </a:lnTo>
                <a:lnTo>
                  <a:pt x="1646" y="240"/>
                </a:lnTo>
                <a:lnTo>
                  <a:pt x="1625" y="237"/>
                </a:lnTo>
                <a:lnTo>
                  <a:pt x="1605" y="233"/>
                </a:lnTo>
                <a:lnTo>
                  <a:pt x="1585" y="227"/>
                </a:lnTo>
                <a:lnTo>
                  <a:pt x="1567" y="218"/>
                </a:lnTo>
                <a:lnTo>
                  <a:pt x="1550" y="209"/>
                </a:lnTo>
                <a:lnTo>
                  <a:pt x="1532" y="199"/>
                </a:lnTo>
                <a:lnTo>
                  <a:pt x="1517" y="188"/>
                </a:lnTo>
                <a:lnTo>
                  <a:pt x="1502" y="176"/>
                </a:lnTo>
                <a:lnTo>
                  <a:pt x="1486" y="162"/>
                </a:lnTo>
                <a:lnTo>
                  <a:pt x="1458" y="136"/>
                </a:lnTo>
                <a:lnTo>
                  <a:pt x="1428" y="109"/>
                </a:lnTo>
                <a:lnTo>
                  <a:pt x="1414" y="97"/>
                </a:lnTo>
                <a:lnTo>
                  <a:pt x="1399" y="85"/>
                </a:lnTo>
                <a:lnTo>
                  <a:pt x="1384" y="73"/>
                </a:lnTo>
                <a:lnTo>
                  <a:pt x="1367" y="63"/>
                </a:lnTo>
                <a:lnTo>
                  <a:pt x="1350" y="53"/>
                </a:lnTo>
                <a:lnTo>
                  <a:pt x="1333" y="45"/>
                </a:lnTo>
                <a:lnTo>
                  <a:pt x="1313" y="38"/>
                </a:lnTo>
                <a:lnTo>
                  <a:pt x="1294" y="33"/>
                </a:lnTo>
                <a:lnTo>
                  <a:pt x="1273" y="30"/>
                </a:lnTo>
                <a:lnTo>
                  <a:pt x="1250" y="30"/>
                </a:lnTo>
                <a:lnTo>
                  <a:pt x="1226" y="31"/>
                </a:lnTo>
                <a:lnTo>
                  <a:pt x="1200" y="35"/>
                </a:lnTo>
                <a:lnTo>
                  <a:pt x="1173" y="41"/>
                </a:lnTo>
                <a:lnTo>
                  <a:pt x="1143" y="50"/>
                </a:lnTo>
                <a:lnTo>
                  <a:pt x="1112" y="64"/>
                </a:lnTo>
                <a:lnTo>
                  <a:pt x="1078" y="79"/>
                </a:lnTo>
                <a:lnTo>
                  <a:pt x="1113" y="151"/>
                </a:lnTo>
                <a:lnTo>
                  <a:pt x="1147" y="216"/>
                </a:lnTo>
                <a:lnTo>
                  <a:pt x="1180" y="276"/>
                </a:lnTo>
                <a:lnTo>
                  <a:pt x="1211" y="330"/>
                </a:lnTo>
                <a:lnTo>
                  <a:pt x="1242" y="379"/>
                </a:lnTo>
                <a:lnTo>
                  <a:pt x="1272" y="424"/>
                </a:lnTo>
                <a:lnTo>
                  <a:pt x="1299" y="465"/>
                </a:lnTo>
                <a:lnTo>
                  <a:pt x="1324" y="503"/>
                </a:lnTo>
                <a:lnTo>
                  <a:pt x="1370" y="568"/>
                </a:lnTo>
                <a:lnTo>
                  <a:pt x="1391" y="597"/>
                </a:lnTo>
                <a:lnTo>
                  <a:pt x="1409" y="625"/>
                </a:lnTo>
                <a:lnTo>
                  <a:pt x="1424" y="652"/>
                </a:lnTo>
                <a:lnTo>
                  <a:pt x="1438" y="678"/>
                </a:lnTo>
                <a:lnTo>
                  <a:pt x="1443" y="691"/>
                </a:lnTo>
                <a:lnTo>
                  <a:pt x="1448" y="704"/>
                </a:lnTo>
                <a:lnTo>
                  <a:pt x="1452" y="717"/>
                </a:lnTo>
                <a:lnTo>
                  <a:pt x="1456" y="731"/>
                </a:lnTo>
                <a:lnTo>
                  <a:pt x="1440" y="733"/>
                </a:lnTo>
                <a:lnTo>
                  <a:pt x="1425" y="738"/>
                </a:lnTo>
                <a:lnTo>
                  <a:pt x="1413" y="744"/>
                </a:lnTo>
                <a:lnTo>
                  <a:pt x="1402" y="751"/>
                </a:lnTo>
                <a:lnTo>
                  <a:pt x="1393" y="760"/>
                </a:lnTo>
                <a:lnTo>
                  <a:pt x="1389" y="765"/>
                </a:lnTo>
                <a:lnTo>
                  <a:pt x="1386" y="770"/>
                </a:lnTo>
                <a:lnTo>
                  <a:pt x="1383" y="777"/>
                </a:lnTo>
                <a:lnTo>
                  <a:pt x="1382" y="782"/>
                </a:lnTo>
                <a:lnTo>
                  <a:pt x="1381" y="788"/>
                </a:lnTo>
                <a:lnTo>
                  <a:pt x="1379" y="794"/>
                </a:lnTo>
                <a:lnTo>
                  <a:pt x="1381" y="800"/>
                </a:lnTo>
                <a:lnTo>
                  <a:pt x="1382" y="805"/>
                </a:lnTo>
                <a:lnTo>
                  <a:pt x="1383" y="811"/>
                </a:lnTo>
                <a:lnTo>
                  <a:pt x="1386" y="816"/>
                </a:lnTo>
                <a:lnTo>
                  <a:pt x="1389" y="821"/>
                </a:lnTo>
                <a:lnTo>
                  <a:pt x="1393" y="826"/>
                </a:lnTo>
                <a:lnTo>
                  <a:pt x="1402" y="836"/>
                </a:lnTo>
                <a:lnTo>
                  <a:pt x="1413" y="844"/>
                </a:lnTo>
                <a:lnTo>
                  <a:pt x="1425" y="850"/>
                </a:lnTo>
                <a:lnTo>
                  <a:pt x="1440" y="854"/>
                </a:lnTo>
                <a:lnTo>
                  <a:pt x="1456" y="857"/>
                </a:lnTo>
                <a:lnTo>
                  <a:pt x="1454" y="866"/>
                </a:lnTo>
                <a:lnTo>
                  <a:pt x="1452" y="876"/>
                </a:lnTo>
                <a:lnTo>
                  <a:pt x="1447" y="892"/>
                </a:lnTo>
                <a:lnTo>
                  <a:pt x="1439" y="907"/>
                </a:lnTo>
                <a:lnTo>
                  <a:pt x="1428" y="924"/>
                </a:lnTo>
                <a:lnTo>
                  <a:pt x="1416" y="941"/>
                </a:lnTo>
                <a:lnTo>
                  <a:pt x="1402" y="959"/>
                </a:lnTo>
                <a:lnTo>
                  <a:pt x="1385" y="977"/>
                </a:lnTo>
                <a:lnTo>
                  <a:pt x="1366" y="997"/>
                </a:lnTo>
                <a:lnTo>
                  <a:pt x="1346" y="1016"/>
                </a:lnTo>
                <a:lnTo>
                  <a:pt x="1324" y="1035"/>
                </a:lnTo>
                <a:lnTo>
                  <a:pt x="1301" y="1056"/>
                </a:lnTo>
                <a:lnTo>
                  <a:pt x="1250" y="1098"/>
                </a:lnTo>
                <a:lnTo>
                  <a:pt x="1195" y="1141"/>
                </a:lnTo>
                <a:lnTo>
                  <a:pt x="1136" y="1185"/>
                </a:lnTo>
                <a:lnTo>
                  <a:pt x="1015" y="1275"/>
                </a:lnTo>
                <a:lnTo>
                  <a:pt x="894" y="1363"/>
                </a:lnTo>
                <a:lnTo>
                  <a:pt x="837" y="1407"/>
                </a:lnTo>
                <a:lnTo>
                  <a:pt x="783" y="1450"/>
                </a:lnTo>
                <a:lnTo>
                  <a:pt x="734" y="1491"/>
                </a:lnTo>
                <a:lnTo>
                  <a:pt x="710" y="1511"/>
                </a:lnTo>
                <a:lnTo>
                  <a:pt x="690" y="1530"/>
                </a:lnTo>
                <a:lnTo>
                  <a:pt x="667" y="1554"/>
                </a:lnTo>
                <a:lnTo>
                  <a:pt x="644" y="1579"/>
                </a:lnTo>
                <a:lnTo>
                  <a:pt x="621" y="1608"/>
                </a:lnTo>
                <a:lnTo>
                  <a:pt x="596" y="1638"/>
                </a:lnTo>
                <a:lnTo>
                  <a:pt x="572" y="1673"/>
                </a:lnTo>
                <a:lnTo>
                  <a:pt x="547" y="1709"/>
                </a:lnTo>
                <a:lnTo>
                  <a:pt x="522" y="1747"/>
                </a:lnTo>
                <a:lnTo>
                  <a:pt x="496" y="1788"/>
                </a:lnTo>
                <a:lnTo>
                  <a:pt x="471" y="1832"/>
                </a:lnTo>
                <a:lnTo>
                  <a:pt x="445" y="1877"/>
                </a:lnTo>
                <a:lnTo>
                  <a:pt x="420" y="1923"/>
                </a:lnTo>
                <a:lnTo>
                  <a:pt x="394" y="1973"/>
                </a:lnTo>
                <a:lnTo>
                  <a:pt x="369" y="2023"/>
                </a:lnTo>
                <a:lnTo>
                  <a:pt x="344" y="2076"/>
                </a:lnTo>
                <a:lnTo>
                  <a:pt x="320" y="2130"/>
                </a:lnTo>
                <a:lnTo>
                  <a:pt x="296" y="2185"/>
                </a:lnTo>
                <a:lnTo>
                  <a:pt x="271" y="2242"/>
                </a:lnTo>
                <a:lnTo>
                  <a:pt x="248" y="2300"/>
                </a:lnTo>
                <a:lnTo>
                  <a:pt x="225" y="2359"/>
                </a:lnTo>
                <a:lnTo>
                  <a:pt x="203" y="2421"/>
                </a:lnTo>
                <a:lnTo>
                  <a:pt x="183" y="2482"/>
                </a:lnTo>
                <a:lnTo>
                  <a:pt x="161" y="2544"/>
                </a:lnTo>
                <a:lnTo>
                  <a:pt x="142" y="2606"/>
                </a:lnTo>
                <a:lnTo>
                  <a:pt x="123" y="2670"/>
                </a:lnTo>
                <a:lnTo>
                  <a:pt x="106" y="2734"/>
                </a:lnTo>
                <a:lnTo>
                  <a:pt x="89" y="2798"/>
                </a:lnTo>
                <a:lnTo>
                  <a:pt x="74" y="2863"/>
                </a:lnTo>
                <a:lnTo>
                  <a:pt x="60" y="2928"/>
                </a:lnTo>
                <a:lnTo>
                  <a:pt x="47" y="2993"/>
                </a:lnTo>
                <a:lnTo>
                  <a:pt x="36" y="3058"/>
                </a:lnTo>
                <a:lnTo>
                  <a:pt x="26" y="3123"/>
                </a:lnTo>
                <a:lnTo>
                  <a:pt x="17" y="3189"/>
                </a:lnTo>
                <a:lnTo>
                  <a:pt x="10" y="3253"/>
                </a:lnTo>
                <a:lnTo>
                  <a:pt x="5" y="3317"/>
                </a:lnTo>
                <a:lnTo>
                  <a:pt x="2" y="3380"/>
                </a:lnTo>
                <a:lnTo>
                  <a:pt x="0" y="3443"/>
                </a:lnTo>
                <a:lnTo>
                  <a:pt x="1" y="3506"/>
                </a:lnTo>
                <a:lnTo>
                  <a:pt x="3" y="3567"/>
                </a:lnTo>
                <a:lnTo>
                  <a:pt x="7" y="3629"/>
                </a:lnTo>
                <a:lnTo>
                  <a:pt x="14" y="3688"/>
                </a:lnTo>
                <a:lnTo>
                  <a:pt x="23" y="3747"/>
                </a:lnTo>
                <a:lnTo>
                  <a:pt x="28" y="3775"/>
                </a:lnTo>
                <a:lnTo>
                  <a:pt x="34" y="3804"/>
                </a:lnTo>
                <a:lnTo>
                  <a:pt x="40" y="3832"/>
                </a:lnTo>
                <a:lnTo>
                  <a:pt x="47" y="3860"/>
                </a:lnTo>
                <a:lnTo>
                  <a:pt x="54" y="3887"/>
                </a:lnTo>
                <a:lnTo>
                  <a:pt x="62" y="3915"/>
                </a:lnTo>
                <a:lnTo>
                  <a:pt x="71" y="3941"/>
                </a:lnTo>
                <a:lnTo>
                  <a:pt x="81" y="3968"/>
                </a:lnTo>
                <a:lnTo>
                  <a:pt x="91" y="3993"/>
                </a:lnTo>
                <a:lnTo>
                  <a:pt x="102" y="4019"/>
                </a:lnTo>
                <a:lnTo>
                  <a:pt x="113" y="4044"/>
                </a:lnTo>
                <a:lnTo>
                  <a:pt x="124" y="4069"/>
                </a:lnTo>
                <a:lnTo>
                  <a:pt x="138" y="4093"/>
                </a:lnTo>
                <a:lnTo>
                  <a:pt x="151" y="4116"/>
                </a:lnTo>
                <a:lnTo>
                  <a:pt x="165" y="4140"/>
                </a:lnTo>
                <a:lnTo>
                  <a:pt x="179" y="4162"/>
                </a:lnTo>
                <a:lnTo>
                  <a:pt x="195" y="4185"/>
                </a:lnTo>
                <a:lnTo>
                  <a:pt x="211" y="4206"/>
                </a:lnTo>
                <a:lnTo>
                  <a:pt x="228" y="4227"/>
                </a:lnTo>
                <a:lnTo>
                  <a:pt x="246" y="4248"/>
                </a:lnTo>
                <a:lnTo>
                  <a:pt x="264" y="4268"/>
                </a:lnTo>
                <a:lnTo>
                  <a:pt x="283" y="4288"/>
                </a:lnTo>
                <a:lnTo>
                  <a:pt x="303" y="4307"/>
                </a:lnTo>
                <a:lnTo>
                  <a:pt x="324" y="4325"/>
                </a:lnTo>
                <a:lnTo>
                  <a:pt x="346" y="4343"/>
                </a:lnTo>
                <a:lnTo>
                  <a:pt x="367" y="4360"/>
                </a:lnTo>
                <a:lnTo>
                  <a:pt x="390" y="4376"/>
                </a:lnTo>
                <a:lnTo>
                  <a:pt x="414" y="4391"/>
                </a:lnTo>
                <a:lnTo>
                  <a:pt x="439" y="4407"/>
                </a:lnTo>
                <a:lnTo>
                  <a:pt x="465" y="4421"/>
                </a:lnTo>
                <a:lnTo>
                  <a:pt x="490" y="4435"/>
                </a:lnTo>
                <a:lnTo>
                  <a:pt x="518" y="4449"/>
                </a:lnTo>
                <a:lnTo>
                  <a:pt x="545" y="4461"/>
                </a:lnTo>
                <a:lnTo>
                  <a:pt x="575" y="4472"/>
                </a:lnTo>
                <a:lnTo>
                  <a:pt x="604" y="4483"/>
                </a:lnTo>
                <a:lnTo>
                  <a:pt x="635" y="4493"/>
                </a:lnTo>
                <a:lnTo>
                  <a:pt x="666" y="4503"/>
                </a:lnTo>
                <a:lnTo>
                  <a:pt x="699" y="4511"/>
                </a:lnTo>
                <a:lnTo>
                  <a:pt x="732" y="4519"/>
                </a:lnTo>
                <a:lnTo>
                  <a:pt x="766" y="4526"/>
                </a:lnTo>
                <a:lnTo>
                  <a:pt x="801" y="4532"/>
                </a:lnTo>
                <a:lnTo>
                  <a:pt x="838" y="4537"/>
                </a:lnTo>
                <a:lnTo>
                  <a:pt x="874" y="4541"/>
                </a:lnTo>
                <a:lnTo>
                  <a:pt x="912" y="4545"/>
                </a:lnTo>
                <a:lnTo>
                  <a:pt x="952" y="4548"/>
                </a:lnTo>
                <a:lnTo>
                  <a:pt x="991" y="4549"/>
                </a:lnTo>
                <a:lnTo>
                  <a:pt x="1475" y="4566"/>
                </a:lnTo>
                <a:lnTo>
                  <a:pt x="1751" y="4575"/>
                </a:lnTo>
                <a:lnTo>
                  <a:pt x="1876" y="4578"/>
                </a:lnTo>
                <a:lnTo>
                  <a:pt x="1904" y="4578"/>
                </a:lnTo>
                <a:lnTo>
                  <a:pt x="1933" y="4578"/>
                </a:lnTo>
                <a:lnTo>
                  <a:pt x="2057" y="4575"/>
                </a:lnTo>
                <a:lnTo>
                  <a:pt x="2333" y="4566"/>
                </a:lnTo>
                <a:lnTo>
                  <a:pt x="2817" y="4549"/>
                </a:lnTo>
                <a:lnTo>
                  <a:pt x="2857" y="4548"/>
                </a:lnTo>
                <a:lnTo>
                  <a:pt x="2896" y="4545"/>
                </a:lnTo>
                <a:lnTo>
                  <a:pt x="2934" y="4541"/>
                </a:lnTo>
                <a:lnTo>
                  <a:pt x="2971" y="4537"/>
                </a:lnTo>
                <a:lnTo>
                  <a:pt x="3007" y="4532"/>
                </a:lnTo>
                <a:lnTo>
                  <a:pt x="3042" y="4526"/>
                </a:lnTo>
                <a:lnTo>
                  <a:pt x="3077" y="4519"/>
                </a:lnTo>
                <a:lnTo>
                  <a:pt x="3109" y="4511"/>
                </a:lnTo>
                <a:lnTo>
                  <a:pt x="3142" y="4503"/>
                </a:lnTo>
                <a:lnTo>
                  <a:pt x="3173" y="4493"/>
                </a:lnTo>
                <a:lnTo>
                  <a:pt x="3204" y="4483"/>
                </a:lnTo>
                <a:lnTo>
                  <a:pt x="3234" y="4472"/>
                </a:lnTo>
                <a:lnTo>
                  <a:pt x="3263" y="4461"/>
                </a:lnTo>
                <a:lnTo>
                  <a:pt x="3291" y="4449"/>
                </a:lnTo>
                <a:lnTo>
                  <a:pt x="3318" y="4435"/>
                </a:lnTo>
                <a:lnTo>
                  <a:pt x="3345" y="4421"/>
                </a:lnTo>
                <a:lnTo>
                  <a:pt x="3369" y="4407"/>
                </a:lnTo>
                <a:lnTo>
                  <a:pt x="3394" y="4391"/>
                </a:lnTo>
                <a:lnTo>
                  <a:pt x="3418" y="4376"/>
                </a:lnTo>
                <a:lnTo>
                  <a:pt x="3441" y="4360"/>
                </a:lnTo>
                <a:lnTo>
                  <a:pt x="3463" y="4343"/>
                </a:lnTo>
                <a:lnTo>
                  <a:pt x="3484" y="4325"/>
                </a:lnTo>
                <a:lnTo>
                  <a:pt x="3506" y="4307"/>
                </a:lnTo>
                <a:lnTo>
                  <a:pt x="3525" y="4288"/>
                </a:lnTo>
                <a:lnTo>
                  <a:pt x="3544" y="4268"/>
                </a:lnTo>
                <a:lnTo>
                  <a:pt x="3563" y="4248"/>
                </a:lnTo>
                <a:lnTo>
                  <a:pt x="3580" y="4227"/>
                </a:lnTo>
                <a:lnTo>
                  <a:pt x="3597" y="4206"/>
                </a:lnTo>
                <a:lnTo>
                  <a:pt x="3614" y="4185"/>
                </a:lnTo>
                <a:lnTo>
                  <a:pt x="3629" y="4162"/>
                </a:lnTo>
                <a:lnTo>
                  <a:pt x="3643" y="4140"/>
                </a:lnTo>
                <a:lnTo>
                  <a:pt x="3657" y="4116"/>
                </a:lnTo>
                <a:lnTo>
                  <a:pt x="3671" y="4093"/>
                </a:lnTo>
                <a:lnTo>
                  <a:pt x="3684" y="4069"/>
                </a:lnTo>
                <a:lnTo>
                  <a:pt x="3695" y="4044"/>
                </a:lnTo>
                <a:lnTo>
                  <a:pt x="3706" y="4019"/>
                </a:lnTo>
                <a:lnTo>
                  <a:pt x="3717" y="3993"/>
                </a:lnTo>
                <a:lnTo>
                  <a:pt x="3728" y="3968"/>
                </a:lnTo>
                <a:lnTo>
                  <a:pt x="3737" y="3941"/>
                </a:lnTo>
                <a:lnTo>
                  <a:pt x="3746" y="3915"/>
                </a:lnTo>
                <a:lnTo>
                  <a:pt x="3754" y="3887"/>
                </a:lnTo>
                <a:lnTo>
                  <a:pt x="3761" y="3860"/>
                </a:lnTo>
                <a:lnTo>
                  <a:pt x="3768" y="3832"/>
                </a:lnTo>
                <a:lnTo>
                  <a:pt x="3774" y="3804"/>
                </a:lnTo>
                <a:lnTo>
                  <a:pt x="3781" y="3775"/>
                </a:lnTo>
                <a:lnTo>
                  <a:pt x="3786" y="3747"/>
                </a:lnTo>
                <a:lnTo>
                  <a:pt x="3794" y="3688"/>
                </a:lnTo>
                <a:lnTo>
                  <a:pt x="3801" y="3629"/>
                </a:lnTo>
                <a:lnTo>
                  <a:pt x="3805" y="3567"/>
                </a:lnTo>
                <a:lnTo>
                  <a:pt x="3807" y="3506"/>
                </a:lnTo>
                <a:lnTo>
                  <a:pt x="3808" y="3443"/>
                </a:lnTo>
                <a:lnTo>
                  <a:pt x="3806" y="3380"/>
                </a:lnTo>
                <a:lnTo>
                  <a:pt x="3803" y="3317"/>
                </a:lnTo>
                <a:lnTo>
                  <a:pt x="3798" y="3253"/>
                </a:lnTo>
                <a:lnTo>
                  <a:pt x="3791" y="3189"/>
                </a:lnTo>
                <a:lnTo>
                  <a:pt x="3783" y="3123"/>
                </a:lnTo>
                <a:lnTo>
                  <a:pt x="3772" y="3058"/>
                </a:lnTo>
                <a:lnTo>
                  <a:pt x="3761" y="2993"/>
                </a:lnTo>
                <a:lnTo>
                  <a:pt x="3749" y="2928"/>
                </a:lnTo>
                <a:lnTo>
                  <a:pt x="3735" y="2863"/>
                </a:lnTo>
                <a:lnTo>
                  <a:pt x="3719" y="2798"/>
                </a:lnTo>
                <a:lnTo>
                  <a:pt x="3702" y="2734"/>
                </a:lnTo>
                <a:lnTo>
                  <a:pt x="3685" y="2670"/>
                </a:lnTo>
                <a:lnTo>
                  <a:pt x="3666" y="2606"/>
                </a:lnTo>
                <a:lnTo>
                  <a:pt x="3647" y="2544"/>
                </a:lnTo>
                <a:lnTo>
                  <a:pt x="3626" y="2482"/>
                </a:lnTo>
                <a:lnTo>
                  <a:pt x="3605" y="2421"/>
                </a:lnTo>
                <a:lnTo>
                  <a:pt x="3583" y="2359"/>
                </a:lnTo>
                <a:lnTo>
                  <a:pt x="3561" y="2300"/>
                </a:lnTo>
                <a:lnTo>
                  <a:pt x="3537" y="2242"/>
                </a:lnTo>
                <a:lnTo>
                  <a:pt x="3513" y="2185"/>
                </a:lnTo>
                <a:lnTo>
                  <a:pt x="3488" y="2130"/>
                </a:lnTo>
                <a:lnTo>
                  <a:pt x="3464" y="2076"/>
                </a:lnTo>
                <a:lnTo>
                  <a:pt x="3439" y="2023"/>
                </a:lnTo>
                <a:lnTo>
                  <a:pt x="3414" y="1973"/>
                </a:lnTo>
                <a:lnTo>
                  <a:pt x="3388" y="1923"/>
                </a:lnTo>
                <a:lnTo>
                  <a:pt x="3363" y="1877"/>
                </a:lnTo>
                <a:lnTo>
                  <a:pt x="3337" y="1832"/>
                </a:lnTo>
                <a:lnTo>
                  <a:pt x="3312" y="1788"/>
                </a:lnTo>
                <a:lnTo>
                  <a:pt x="3287" y="1747"/>
                </a:lnTo>
                <a:lnTo>
                  <a:pt x="3261" y="1709"/>
                </a:lnTo>
                <a:lnTo>
                  <a:pt x="3237" y="1673"/>
                </a:lnTo>
                <a:lnTo>
                  <a:pt x="3212" y="1638"/>
                </a:lnTo>
                <a:lnTo>
                  <a:pt x="3188" y="1608"/>
                </a:lnTo>
                <a:lnTo>
                  <a:pt x="3164" y="1579"/>
                </a:lnTo>
                <a:lnTo>
                  <a:pt x="3141" y="1554"/>
                </a:lnTo>
                <a:lnTo>
                  <a:pt x="3118" y="1530"/>
                </a:lnTo>
                <a:close/>
                <a:moveTo>
                  <a:pt x="2672" y="3305"/>
                </a:moveTo>
                <a:lnTo>
                  <a:pt x="2672" y="3305"/>
                </a:lnTo>
                <a:lnTo>
                  <a:pt x="2669" y="3323"/>
                </a:lnTo>
                <a:lnTo>
                  <a:pt x="2667" y="3340"/>
                </a:lnTo>
                <a:lnTo>
                  <a:pt x="2663" y="3359"/>
                </a:lnTo>
                <a:lnTo>
                  <a:pt x="2659" y="3376"/>
                </a:lnTo>
                <a:lnTo>
                  <a:pt x="2654" y="3393"/>
                </a:lnTo>
                <a:lnTo>
                  <a:pt x="2649" y="3410"/>
                </a:lnTo>
                <a:lnTo>
                  <a:pt x="2643" y="3427"/>
                </a:lnTo>
                <a:lnTo>
                  <a:pt x="2637" y="3444"/>
                </a:lnTo>
                <a:lnTo>
                  <a:pt x="2629" y="3460"/>
                </a:lnTo>
                <a:lnTo>
                  <a:pt x="2621" y="3477"/>
                </a:lnTo>
                <a:lnTo>
                  <a:pt x="2604" y="3509"/>
                </a:lnTo>
                <a:lnTo>
                  <a:pt x="2584" y="3542"/>
                </a:lnTo>
                <a:lnTo>
                  <a:pt x="2561" y="3574"/>
                </a:lnTo>
                <a:lnTo>
                  <a:pt x="2549" y="3589"/>
                </a:lnTo>
                <a:lnTo>
                  <a:pt x="2537" y="3603"/>
                </a:lnTo>
                <a:lnTo>
                  <a:pt x="2523" y="3617"/>
                </a:lnTo>
                <a:lnTo>
                  <a:pt x="2509" y="3632"/>
                </a:lnTo>
                <a:lnTo>
                  <a:pt x="2495" y="3645"/>
                </a:lnTo>
                <a:lnTo>
                  <a:pt x="2481" y="3658"/>
                </a:lnTo>
                <a:lnTo>
                  <a:pt x="2465" y="3670"/>
                </a:lnTo>
                <a:lnTo>
                  <a:pt x="2449" y="3683"/>
                </a:lnTo>
                <a:lnTo>
                  <a:pt x="2433" y="3695"/>
                </a:lnTo>
                <a:lnTo>
                  <a:pt x="2416" y="3706"/>
                </a:lnTo>
                <a:lnTo>
                  <a:pt x="2398" y="3717"/>
                </a:lnTo>
                <a:lnTo>
                  <a:pt x="2380" y="3727"/>
                </a:lnTo>
                <a:lnTo>
                  <a:pt x="2342" y="3748"/>
                </a:lnTo>
                <a:lnTo>
                  <a:pt x="2302" y="3766"/>
                </a:lnTo>
                <a:lnTo>
                  <a:pt x="2283" y="3774"/>
                </a:lnTo>
                <a:lnTo>
                  <a:pt x="2263" y="3780"/>
                </a:lnTo>
                <a:lnTo>
                  <a:pt x="2242" y="3785"/>
                </a:lnTo>
                <a:lnTo>
                  <a:pt x="2223" y="3792"/>
                </a:lnTo>
                <a:lnTo>
                  <a:pt x="2210" y="3970"/>
                </a:lnTo>
                <a:lnTo>
                  <a:pt x="2209" y="3979"/>
                </a:lnTo>
                <a:lnTo>
                  <a:pt x="2207" y="3987"/>
                </a:lnTo>
                <a:lnTo>
                  <a:pt x="2204" y="3996"/>
                </a:lnTo>
                <a:lnTo>
                  <a:pt x="2200" y="4004"/>
                </a:lnTo>
                <a:lnTo>
                  <a:pt x="2194" y="4013"/>
                </a:lnTo>
                <a:lnTo>
                  <a:pt x="2188" y="4020"/>
                </a:lnTo>
                <a:lnTo>
                  <a:pt x="2181" y="4027"/>
                </a:lnTo>
                <a:lnTo>
                  <a:pt x="2174" y="4033"/>
                </a:lnTo>
                <a:lnTo>
                  <a:pt x="2166" y="4039"/>
                </a:lnTo>
                <a:lnTo>
                  <a:pt x="2157" y="4045"/>
                </a:lnTo>
                <a:lnTo>
                  <a:pt x="2148" y="4049"/>
                </a:lnTo>
                <a:lnTo>
                  <a:pt x="2137" y="4053"/>
                </a:lnTo>
                <a:lnTo>
                  <a:pt x="2127" y="4056"/>
                </a:lnTo>
                <a:lnTo>
                  <a:pt x="2117" y="4059"/>
                </a:lnTo>
                <a:lnTo>
                  <a:pt x="2106" y="4060"/>
                </a:lnTo>
                <a:lnTo>
                  <a:pt x="2095" y="4061"/>
                </a:lnTo>
                <a:lnTo>
                  <a:pt x="2083" y="4061"/>
                </a:lnTo>
                <a:lnTo>
                  <a:pt x="2072" y="4060"/>
                </a:lnTo>
                <a:lnTo>
                  <a:pt x="2061" y="4058"/>
                </a:lnTo>
                <a:lnTo>
                  <a:pt x="2052" y="4055"/>
                </a:lnTo>
                <a:lnTo>
                  <a:pt x="2042" y="4052"/>
                </a:lnTo>
                <a:lnTo>
                  <a:pt x="2032" y="4048"/>
                </a:lnTo>
                <a:lnTo>
                  <a:pt x="2024" y="4043"/>
                </a:lnTo>
                <a:lnTo>
                  <a:pt x="2016" y="4038"/>
                </a:lnTo>
                <a:lnTo>
                  <a:pt x="2009" y="4032"/>
                </a:lnTo>
                <a:lnTo>
                  <a:pt x="2003" y="4025"/>
                </a:lnTo>
                <a:lnTo>
                  <a:pt x="1998" y="4018"/>
                </a:lnTo>
                <a:lnTo>
                  <a:pt x="1993" y="4011"/>
                </a:lnTo>
                <a:lnTo>
                  <a:pt x="1990" y="4002"/>
                </a:lnTo>
                <a:lnTo>
                  <a:pt x="1987" y="3993"/>
                </a:lnTo>
                <a:lnTo>
                  <a:pt x="1986" y="3985"/>
                </a:lnTo>
                <a:lnTo>
                  <a:pt x="1985" y="3976"/>
                </a:lnTo>
                <a:lnTo>
                  <a:pt x="1987" y="3833"/>
                </a:lnTo>
                <a:lnTo>
                  <a:pt x="1973" y="3834"/>
                </a:lnTo>
                <a:lnTo>
                  <a:pt x="1960" y="3835"/>
                </a:lnTo>
                <a:lnTo>
                  <a:pt x="1946" y="3836"/>
                </a:lnTo>
                <a:lnTo>
                  <a:pt x="1932" y="3837"/>
                </a:lnTo>
                <a:lnTo>
                  <a:pt x="1906" y="3836"/>
                </a:lnTo>
                <a:lnTo>
                  <a:pt x="1882" y="3835"/>
                </a:lnTo>
                <a:lnTo>
                  <a:pt x="1834" y="3832"/>
                </a:lnTo>
                <a:lnTo>
                  <a:pt x="1838" y="3976"/>
                </a:lnTo>
                <a:lnTo>
                  <a:pt x="1837" y="3985"/>
                </a:lnTo>
                <a:lnTo>
                  <a:pt x="1836" y="3993"/>
                </a:lnTo>
                <a:lnTo>
                  <a:pt x="1833" y="4001"/>
                </a:lnTo>
                <a:lnTo>
                  <a:pt x="1830" y="4010"/>
                </a:lnTo>
                <a:lnTo>
                  <a:pt x="1825" y="4017"/>
                </a:lnTo>
                <a:lnTo>
                  <a:pt x="1820" y="4024"/>
                </a:lnTo>
                <a:lnTo>
                  <a:pt x="1813" y="4031"/>
                </a:lnTo>
                <a:lnTo>
                  <a:pt x="1806" y="4037"/>
                </a:lnTo>
                <a:lnTo>
                  <a:pt x="1798" y="4042"/>
                </a:lnTo>
                <a:lnTo>
                  <a:pt x="1790" y="4047"/>
                </a:lnTo>
                <a:lnTo>
                  <a:pt x="1781" y="4051"/>
                </a:lnTo>
                <a:lnTo>
                  <a:pt x="1772" y="4054"/>
                </a:lnTo>
                <a:lnTo>
                  <a:pt x="1762" y="4057"/>
                </a:lnTo>
                <a:lnTo>
                  <a:pt x="1750" y="4059"/>
                </a:lnTo>
                <a:lnTo>
                  <a:pt x="1740" y="4060"/>
                </a:lnTo>
                <a:lnTo>
                  <a:pt x="1729" y="4060"/>
                </a:lnTo>
                <a:lnTo>
                  <a:pt x="1718" y="4059"/>
                </a:lnTo>
                <a:lnTo>
                  <a:pt x="1706" y="4058"/>
                </a:lnTo>
                <a:lnTo>
                  <a:pt x="1695" y="4055"/>
                </a:lnTo>
                <a:lnTo>
                  <a:pt x="1685" y="4052"/>
                </a:lnTo>
                <a:lnTo>
                  <a:pt x="1675" y="4048"/>
                </a:lnTo>
                <a:lnTo>
                  <a:pt x="1666" y="4043"/>
                </a:lnTo>
                <a:lnTo>
                  <a:pt x="1658" y="4038"/>
                </a:lnTo>
                <a:lnTo>
                  <a:pt x="1649" y="4032"/>
                </a:lnTo>
                <a:lnTo>
                  <a:pt x="1641" y="4026"/>
                </a:lnTo>
                <a:lnTo>
                  <a:pt x="1635" y="4019"/>
                </a:lnTo>
                <a:lnTo>
                  <a:pt x="1629" y="4011"/>
                </a:lnTo>
                <a:lnTo>
                  <a:pt x="1624" y="4002"/>
                </a:lnTo>
                <a:lnTo>
                  <a:pt x="1620" y="3994"/>
                </a:lnTo>
                <a:lnTo>
                  <a:pt x="1617" y="3986"/>
                </a:lnTo>
                <a:lnTo>
                  <a:pt x="1614" y="3977"/>
                </a:lnTo>
                <a:lnTo>
                  <a:pt x="1613" y="3968"/>
                </a:lnTo>
                <a:lnTo>
                  <a:pt x="1600" y="3789"/>
                </a:lnTo>
                <a:lnTo>
                  <a:pt x="1573" y="3780"/>
                </a:lnTo>
                <a:lnTo>
                  <a:pt x="1547" y="3770"/>
                </a:lnTo>
                <a:lnTo>
                  <a:pt x="1521" y="3760"/>
                </a:lnTo>
                <a:lnTo>
                  <a:pt x="1498" y="3749"/>
                </a:lnTo>
                <a:lnTo>
                  <a:pt x="1474" y="3737"/>
                </a:lnTo>
                <a:lnTo>
                  <a:pt x="1452" y="3724"/>
                </a:lnTo>
                <a:lnTo>
                  <a:pt x="1429" y="3711"/>
                </a:lnTo>
                <a:lnTo>
                  <a:pt x="1409" y="3697"/>
                </a:lnTo>
                <a:lnTo>
                  <a:pt x="1387" y="3678"/>
                </a:lnTo>
                <a:lnTo>
                  <a:pt x="1365" y="3659"/>
                </a:lnTo>
                <a:lnTo>
                  <a:pt x="1345" y="3639"/>
                </a:lnTo>
                <a:lnTo>
                  <a:pt x="1324" y="3616"/>
                </a:lnTo>
                <a:lnTo>
                  <a:pt x="1305" y="3594"/>
                </a:lnTo>
                <a:lnTo>
                  <a:pt x="1287" y="3569"/>
                </a:lnTo>
                <a:lnTo>
                  <a:pt x="1269" y="3544"/>
                </a:lnTo>
                <a:lnTo>
                  <a:pt x="1252" y="3518"/>
                </a:lnTo>
                <a:lnTo>
                  <a:pt x="1237" y="3489"/>
                </a:lnTo>
                <a:lnTo>
                  <a:pt x="1222" y="3460"/>
                </a:lnTo>
                <a:lnTo>
                  <a:pt x="1207" y="3432"/>
                </a:lnTo>
                <a:lnTo>
                  <a:pt x="1194" y="3401"/>
                </a:lnTo>
                <a:lnTo>
                  <a:pt x="1182" y="3370"/>
                </a:lnTo>
                <a:lnTo>
                  <a:pt x="1170" y="3338"/>
                </a:lnTo>
                <a:lnTo>
                  <a:pt x="1159" y="3306"/>
                </a:lnTo>
                <a:lnTo>
                  <a:pt x="1149" y="3272"/>
                </a:lnTo>
                <a:lnTo>
                  <a:pt x="1148" y="3258"/>
                </a:lnTo>
                <a:lnTo>
                  <a:pt x="1149" y="3244"/>
                </a:lnTo>
                <a:lnTo>
                  <a:pt x="1151" y="3230"/>
                </a:lnTo>
                <a:lnTo>
                  <a:pt x="1154" y="3217"/>
                </a:lnTo>
                <a:lnTo>
                  <a:pt x="1158" y="3205"/>
                </a:lnTo>
                <a:lnTo>
                  <a:pt x="1165" y="3194"/>
                </a:lnTo>
                <a:lnTo>
                  <a:pt x="1172" y="3183"/>
                </a:lnTo>
                <a:lnTo>
                  <a:pt x="1179" y="3173"/>
                </a:lnTo>
                <a:lnTo>
                  <a:pt x="1188" y="3165"/>
                </a:lnTo>
                <a:lnTo>
                  <a:pt x="1197" y="3157"/>
                </a:lnTo>
                <a:lnTo>
                  <a:pt x="1208" y="3151"/>
                </a:lnTo>
                <a:lnTo>
                  <a:pt x="1220" y="3146"/>
                </a:lnTo>
                <a:lnTo>
                  <a:pt x="1232" y="3142"/>
                </a:lnTo>
                <a:lnTo>
                  <a:pt x="1245" y="3140"/>
                </a:lnTo>
                <a:lnTo>
                  <a:pt x="1258" y="3139"/>
                </a:lnTo>
                <a:lnTo>
                  <a:pt x="1273" y="3139"/>
                </a:lnTo>
                <a:lnTo>
                  <a:pt x="1288" y="3141"/>
                </a:lnTo>
                <a:lnTo>
                  <a:pt x="1302" y="3145"/>
                </a:lnTo>
                <a:lnTo>
                  <a:pt x="1316" y="3149"/>
                </a:lnTo>
                <a:lnTo>
                  <a:pt x="1330" y="3155"/>
                </a:lnTo>
                <a:lnTo>
                  <a:pt x="1343" y="3163"/>
                </a:lnTo>
                <a:lnTo>
                  <a:pt x="1355" y="3171"/>
                </a:lnTo>
                <a:lnTo>
                  <a:pt x="1367" y="3181"/>
                </a:lnTo>
                <a:lnTo>
                  <a:pt x="1378" y="3192"/>
                </a:lnTo>
                <a:lnTo>
                  <a:pt x="1389" y="3203"/>
                </a:lnTo>
                <a:lnTo>
                  <a:pt x="1398" y="3215"/>
                </a:lnTo>
                <a:lnTo>
                  <a:pt x="1407" y="3228"/>
                </a:lnTo>
                <a:lnTo>
                  <a:pt x="1414" y="3243"/>
                </a:lnTo>
                <a:lnTo>
                  <a:pt x="1420" y="3256"/>
                </a:lnTo>
                <a:lnTo>
                  <a:pt x="1424" y="3271"/>
                </a:lnTo>
                <a:lnTo>
                  <a:pt x="1428" y="3286"/>
                </a:lnTo>
                <a:lnTo>
                  <a:pt x="1430" y="3302"/>
                </a:lnTo>
                <a:lnTo>
                  <a:pt x="1436" y="3321"/>
                </a:lnTo>
                <a:lnTo>
                  <a:pt x="1441" y="3339"/>
                </a:lnTo>
                <a:lnTo>
                  <a:pt x="1447" y="3358"/>
                </a:lnTo>
                <a:lnTo>
                  <a:pt x="1454" y="3375"/>
                </a:lnTo>
                <a:lnTo>
                  <a:pt x="1461" y="3391"/>
                </a:lnTo>
                <a:lnTo>
                  <a:pt x="1469" y="3407"/>
                </a:lnTo>
                <a:lnTo>
                  <a:pt x="1477" y="3421"/>
                </a:lnTo>
                <a:lnTo>
                  <a:pt x="1486" y="3435"/>
                </a:lnTo>
                <a:lnTo>
                  <a:pt x="1496" y="3449"/>
                </a:lnTo>
                <a:lnTo>
                  <a:pt x="1506" y="3463"/>
                </a:lnTo>
                <a:lnTo>
                  <a:pt x="1516" y="3475"/>
                </a:lnTo>
                <a:lnTo>
                  <a:pt x="1527" y="3487"/>
                </a:lnTo>
                <a:lnTo>
                  <a:pt x="1538" y="3499"/>
                </a:lnTo>
                <a:lnTo>
                  <a:pt x="1551" y="3510"/>
                </a:lnTo>
                <a:lnTo>
                  <a:pt x="1577" y="3533"/>
                </a:lnTo>
                <a:lnTo>
                  <a:pt x="1542" y="2990"/>
                </a:lnTo>
                <a:lnTo>
                  <a:pt x="1507" y="2977"/>
                </a:lnTo>
                <a:lnTo>
                  <a:pt x="1474" y="2962"/>
                </a:lnTo>
                <a:lnTo>
                  <a:pt x="1446" y="2949"/>
                </a:lnTo>
                <a:lnTo>
                  <a:pt x="1420" y="2937"/>
                </a:lnTo>
                <a:lnTo>
                  <a:pt x="1389" y="2918"/>
                </a:lnTo>
                <a:lnTo>
                  <a:pt x="1359" y="2897"/>
                </a:lnTo>
                <a:lnTo>
                  <a:pt x="1345" y="2886"/>
                </a:lnTo>
                <a:lnTo>
                  <a:pt x="1332" y="2875"/>
                </a:lnTo>
                <a:lnTo>
                  <a:pt x="1318" y="2864"/>
                </a:lnTo>
                <a:lnTo>
                  <a:pt x="1306" y="2852"/>
                </a:lnTo>
                <a:lnTo>
                  <a:pt x="1294" y="2840"/>
                </a:lnTo>
                <a:lnTo>
                  <a:pt x="1283" y="2827"/>
                </a:lnTo>
                <a:lnTo>
                  <a:pt x="1273" y="2815"/>
                </a:lnTo>
                <a:lnTo>
                  <a:pt x="1262" y="2801"/>
                </a:lnTo>
                <a:lnTo>
                  <a:pt x="1252" y="2787"/>
                </a:lnTo>
                <a:lnTo>
                  <a:pt x="1243" y="2774"/>
                </a:lnTo>
                <a:lnTo>
                  <a:pt x="1235" y="2760"/>
                </a:lnTo>
                <a:lnTo>
                  <a:pt x="1227" y="2744"/>
                </a:lnTo>
                <a:lnTo>
                  <a:pt x="1212" y="2715"/>
                </a:lnTo>
                <a:lnTo>
                  <a:pt x="1200" y="2684"/>
                </a:lnTo>
                <a:lnTo>
                  <a:pt x="1190" y="2654"/>
                </a:lnTo>
                <a:lnTo>
                  <a:pt x="1182" y="2622"/>
                </a:lnTo>
                <a:lnTo>
                  <a:pt x="1177" y="2590"/>
                </a:lnTo>
                <a:lnTo>
                  <a:pt x="1173" y="2557"/>
                </a:lnTo>
                <a:lnTo>
                  <a:pt x="1172" y="2523"/>
                </a:lnTo>
                <a:lnTo>
                  <a:pt x="1173" y="2490"/>
                </a:lnTo>
                <a:lnTo>
                  <a:pt x="1175" y="2458"/>
                </a:lnTo>
                <a:lnTo>
                  <a:pt x="1179" y="2429"/>
                </a:lnTo>
                <a:lnTo>
                  <a:pt x="1185" y="2399"/>
                </a:lnTo>
                <a:lnTo>
                  <a:pt x="1192" y="2370"/>
                </a:lnTo>
                <a:lnTo>
                  <a:pt x="1201" y="2341"/>
                </a:lnTo>
                <a:lnTo>
                  <a:pt x="1212" y="2314"/>
                </a:lnTo>
                <a:lnTo>
                  <a:pt x="1225" y="2286"/>
                </a:lnTo>
                <a:lnTo>
                  <a:pt x="1239" y="2260"/>
                </a:lnTo>
                <a:lnTo>
                  <a:pt x="1254" y="2234"/>
                </a:lnTo>
                <a:lnTo>
                  <a:pt x="1270" y="2209"/>
                </a:lnTo>
                <a:lnTo>
                  <a:pt x="1289" y="2185"/>
                </a:lnTo>
                <a:lnTo>
                  <a:pt x="1308" y="2163"/>
                </a:lnTo>
                <a:lnTo>
                  <a:pt x="1329" y="2140"/>
                </a:lnTo>
                <a:lnTo>
                  <a:pt x="1350" y="2120"/>
                </a:lnTo>
                <a:lnTo>
                  <a:pt x="1372" y="2101"/>
                </a:lnTo>
                <a:lnTo>
                  <a:pt x="1396" y="2082"/>
                </a:lnTo>
                <a:lnTo>
                  <a:pt x="1413" y="2069"/>
                </a:lnTo>
                <a:lnTo>
                  <a:pt x="1432" y="2058"/>
                </a:lnTo>
                <a:lnTo>
                  <a:pt x="1453" y="2046"/>
                </a:lnTo>
                <a:lnTo>
                  <a:pt x="1474" y="2034"/>
                </a:lnTo>
                <a:lnTo>
                  <a:pt x="1498" y="2024"/>
                </a:lnTo>
                <a:lnTo>
                  <a:pt x="1521" y="2013"/>
                </a:lnTo>
                <a:lnTo>
                  <a:pt x="1547" y="2003"/>
                </a:lnTo>
                <a:lnTo>
                  <a:pt x="1574" y="1993"/>
                </a:lnTo>
                <a:lnTo>
                  <a:pt x="1590" y="1796"/>
                </a:lnTo>
                <a:lnTo>
                  <a:pt x="1592" y="1786"/>
                </a:lnTo>
                <a:lnTo>
                  <a:pt x="1594" y="1777"/>
                </a:lnTo>
                <a:lnTo>
                  <a:pt x="1599" y="1768"/>
                </a:lnTo>
                <a:lnTo>
                  <a:pt x="1603" y="1758"/>
                </a:lnTo>
                <a:lnTo>
                  <a:pt x="1609" y="1749"/>
                </a:lnTo>
                <a:lnTo>
                  <a:pt x="1615" y="1741"/>
                </a:lnTo>
                <a:lnTo>
                  <a:pt x="1622" y="1734"/>
                </a:lnTo>
                <a:lnTo>
                  <a:pt x="1630" y="1727"/>
                </a:lnTo>
                <a:lnTo>
                  <a:pt x="1639" y="1720"/>
                </a:lnTo>
                <a:lnTo>
                  <a:pt x="1648" y="1714"/>
                </a:lnTo>
                <a:lnTo>
                  <a:pt x="1659" y="1709"/>
                </a:lnTo>
                <a:lnTo>
                  <a:pt x="1669" y="1704"/>
                </a:lnTo>
                <a:lnTo>
                  <a:pt x="1680" y="1700"/>
                </a:lnTo>
                <a:lnTo>
                  <a:pt x="1691" y="1697"/>
                </a:lnTo>
                <a:lnTo>
                  <a:pt x="1703" y="1695"/>
                </a:lnTo>
                <a:lnTo>
                  <a:pt x="1716" y="1694"/>
                </a:lnTo>
                <a:lnTo>
                  <a:pt x="1727" y="1694"/>
                </a:lnTo>
                <a:lnTo>
                  <a:pt x="1739" y="1695"/>
                </a:lnTo>
                <a:lnTo>
                  <a:pt x="1750" y="1697"/>
                </a:lnTo>
                <a:lnTo>
                  <a:pt x="1760" y="1700"/>
                </a:lnTo>
                <a:lnTo>
                  <a:pt x="1771" y="1703"/>
                </a:lnTo>
                <a:lnTo>
                  <a:pt x="1781" y="1708"/>
                </a:lnTo>
                <a:lnTo>
                  <a:pt x="1789" y="1713"/>
                </a:lnTo>
                <a:lnTo>
                  <a:pt x="1797" y="1719"/>
                </a:lnTo>
                <a:lnTo>
                  <a:pt x="1805" y="1725"/>
                </a:lnTo>
                <a:lnTo>
                  <a:pt x="1811" y="1732"/>
                </a:lnTo>
                <a:lnTo>
                  <a:pt x="1818" y="1740"/>
                </a:lnTo>
                <a:lnTo>
                  <a:pt x="1822" y="1748"/>
                </a:lnTo>
                <a:lnTo>
                  <a:pt x="1826" y="1756"/>
                </a:lnTo>
                <a:lnTo>
                  <a:pt x="1829" y="1766"/>
                </a:lnTo>
                <a:lnTo>
                  <a:pt x="1830" y="1775"/>
                </a:lnTo>
                <a:lnTo>
                  <a:pt x="1831" y="1784"/>
                </a:lnTo>
                <a:lnTo>
                  <a:pt x="1826" y="1944"/>
                </a:lnTo>
                <a:lnTo>
                  <a:pt x="1849" y="1943"/>
                </a:lnTo>
                <a:lnTo>
                  <a:pt x="1861" y="1942"/>
                </a:lnTo>
                <a:lnTo>
                  <a:pt x="1873" y="1941"/>
                </a:lnTo>
                <a:lnTo>
                  <a:pt x="1904" y="1942"/>
                </a:lnTo>
                <a:lnTo>
                  <a:pt x="1934" y="1944"/>
                </a:lnTo>
                <a:lnTo>
                  <a:pt x="1992" y="1949"/>
                </a:lnTo>
                <a:lnTo>
                  <a:pt x="1989" y="1784"/>
                </a:lnTo>
                <a:lnTo>
                  <a:pt x="1990" y="1774"/>
                </a:lnTo>
                <a:lnTo>
                  <a:pt x="1991" y="1765"/>
                </a:lnTo>
                <a:lnTo>
                  <a:pt x="1994" y="1755"/>
                </a:lnTo>
                <a:lnTo>
                  <a:pt x="1998" y="1747"/>
                </a:lnTo>
                <a:lnTo>
                  <a:pt x="2002" y="1739"/>
                </a:lnTo>
                <a:lnTo>
                  <a:pt x="2008" y="1731"/>
                </a:lnTo>
                <a:lnTo>
                  <a:pt x="2015" y="1725"/>
                </a:lnTo>
                <a:lnTo>
                  <a:pt x="2022" y="1718"/>
                </a:lnTo>
                <a:lnTo>
                  <a:pt x="2030" y="1712"/>
                </a:lnTo>
                <a:lnTo>
                  <a:pt x="2040" y="1707"/>
                </a:lnTo>
                <a:lnTo>
                  <a:pt x="2049" y="1702"/>
                </a:lnTo>
                <a:lnTo>
                  <a:pt x="2059" y="1698"/>
                </a:lnTo>
                <a:lnTo>
                  <a:pt x="2070" y="1696"/>
                </a:lnTo>
                <a:lnTo>
                  <a:pt x="2081" y="1694"/>
                </a:lnTo>
                <a:lnTo>
                  <a:pt x="2094" y="1693"/>
                </a:lnTo>
                <a:lnTo>
                  <a:pt x="2105" y="1693"/>
                </a:lnTo>
                <a:lnTo>
                  <a:pt x="2117" y="1694"/>
                </a:lnTo>
                <a:lnTo>
                  <a:pt x="2129" y="1695"/>
                </a:lnTo>
                <a:lnTo>
                  <a:pt x="2140" y="1698"/>
                </a:lnTo>
                <a:lnTo>
                  <a:pt x="2152" y="1702"/>
                </a:lnTo>
                <a:lnTo>
                  <a:pt x="2162" y="1707"/>
                </a:lnTo>
                <a:lnTo>
                  <a:pt x="2172" y="1712"/>
                </a:lnTo>
                <a:lnTo>
                  <a:pt x="2181" y="1718"/>
                </a:lnTo>
                <a:lnTo>
                  <a:pt x="2190" y="1724"/>
                </a:lnTo>
                <a:lnTo>
                  <a:pt x="2199" y="1731"/>
                </a:lnTo>
                <a:lnTo>
                  <a:pt x="2206" y="1739"/>
                </a:lnTo>
                <a:lnTo>
                  <a:pt x="2213" y="1747"/>
                </a:lnTo>
                <a:lnTo>
                  <a:pt x="2218" y="1755"/>
                </a:lnTo>
                <a:lnTo>
                  <a:pt x="2223" y="1765"/>
                </a:lnTo>
                <a:lnTo>
                  <a:pt x="2226" y="1774"/>
                </a:lnTo>
                <a:lnTo>
                  <a:pt x="2229" y="1783"/>
                </a:lnTo>
                <a:lnTo>
                  <a:pt x="2230" y="1793"/>
                </a:lnTo>
                <a:lnTo>
                  <a:pt x="2246" y="2001"/>
                </a:lnTo>
                <a:lnTo>
                  <a:pt x="2256" y="2004"/>
                </a:lnTo>
                <a:lnTo>
                  <a:pt x="2266" y="2007"/>
                </a:lnTo>
                <a:lnTo>
                  <a:pt x="2307" y="2024"/>
                </a:lnTo>
                <a:lnTo>
                  <a:pt x="2344" y="2043"/>
                </a:lnTo>
                <a:lnTo>
                  <a:pt x="2379" y="2063"/>
                </a:lnTo>
                <a:lnTo>
                  <a:pt x="2395" y="2073"/>
                </a:lnTo>
                <a:lnTo>
                  <a:pt x="2411" y="2084"/>
                </a:lnTo>
                <a:lnTo>
                  <a:pt x="2427" y="2096"/>
                </a:lnTo>
                <a:lnTo>
                  <a:pt x="2441" y="2107"/>
                </a:lnTo>
                <a:lnTo>
                  <a:pt x="2454" y="2119"/>
                </a:lnTo>
                <a:lnTo>
                  <a:pt x="2467" y="2130"/>
                </a:lnTo>
                <a:lnTo>
                  <a:pt x="2481" y="2143"/>
                </a:lnTo>
                <a:lnTo>
                  <a:pt x="2493" y="2156"/>
                </a:lnTo>
                <a:lnTo>
                  <a:pt x="2504" y="2169"/>
                </a:lnTo>
                <a:lnTo>
                  <a:pt x="2514" y="2182"/>
                </a:lnTo>
                <a:lnTo>
                  <a:pt x="2525" y="2196"/>
                </a:lnTo>
                <a:lnTo>
                  <a:pt x="2535" y="2211"/>
                </a:lnTo>
                <a:lnTo>
                  <a:pt x="2544" y="2227"/>
                </a:lnTo>
                <a:lnTo>
                  <a:pt x="2553" y="2244"/>
                </a:lnTo>
                <a:lnTo>
                  <a:pt x="2562" y="2262"/>
                </a:lnTo>
                <a:lnTo>
                  <a:pt x="2570" y="2280"/>
                </a:lnTo>
                <a:lnTo>
                  <a:pt x="2587" y="2319"/>
                </a:lnTo>
                <a:lnTo>
                  <a:pt x="2602" y="2359"/>
                </a:lnTo>
                <a:lnTo>
                  <a:pt x="2615" y="2403"/>
                </a:lnTo>
                <a:lnTo>
                  <a:pt x="2626" y="2447"/>
                </a:lnTo>
                <a:lnTo>
                  <a:pt x="2637" y="2493"/>
                </a:lnTo>
                <a:lnTo>
                  <a:pt x="2637" y="2508"/>
                </a:lnTo>
                <a:lnTo>
                  <a:pt x="2636" y="2523"/>
                </a:lnTo>
                <a:lnTo>
                  <a:pt x="2633" y="2539"/>
                </a:lnTo>
                <a:lnTo>
                  <a:pt x="2628" y="2553"/>
                </a:lnTo>
                <a:lnTo>
                  <a:pt x="2623" y="2566"/>
                </a:lnTo>
                <a:lnTo>
                  <a:pt x="2616" y="2578"/>
                </a:lnTo>
                <a:lnTo>
                  <a:pt x="2609" y="2590"/>
                </a:lnTo>
                <a:lnTo>
                  <a:pt x="2600" y="2601"/>
                </a:lnTo>
                <a:lnTo>
                  <a:pt x="2591" y="2611"/>
                </a:lnTo>
                <a:lnTo>
                  <a:pt x="2580" y="2619"/>
                </a:lnTo>
                <a:lnTo>
                  <a:pt x="2568" y="2626"/>
                </a:lnTo>
                <a:lnTo>
                  <a:pt x="2556" y="2632"/>
                </a:lnTo>
                <a:lnTo>
                  <a:pt x="2543" y="2637"/>
                </a:lnTo>
                <a:lnTo>
                  <a:pt x="2529" y="2642"/>
                </a:lnTo>
                <a:lnTo>
                  <a:pt x="2514" y="2644"/>
                </a:lnTo>
                <a:lnTo>
                  <a:pt x="2500" y="2644"/>
                </a:lnTo>
                <a:lnTo>
                  <a:pt x="2485" y="2643"/>
                </a:lnTo>
                <a:lnTo>
                  <a:pt x="2470" y="2640"/>
                </a:lnTo>
                <a:lnTo>
                  <a:pt x="2454" y="2635"/>
                </a:lnTo>
                <a:lnTo>
                  <a:pt x="2440" y="2629"/>
                </a:lnTo>
                <a:lnTo>
                  <a:pt x="2427" y="2622"/>
                </a:lnTo>
                <a:lnTo>
                  <a:pt x="2413" y="2614"/>
                </a:lnTo>
                <a:lnTo>
                  <a:pt x="2401" y="2604"/>
                </a:lnTo>
                <a:lnTo>
                  <a:pt x="2390" y="2594"/>
                </a:lnTo>
                <a:lnTo>
                  <a:pt x="2380" y="2581"/>
                </a:lnTo>
                <a:lnTo>
                  <a:pt x="2371" y="2569"/>
                </a:lnTo>
                <a:lnTo>
                  <a:pt x="2363" y="2555"/>
                </a:lnTo>
                <a:lnTo>
                  <a:pt x="2355" y="2541"/>
                </a:lnTo>
                <a:lnTo>
                  <a:pt x="2349" y="2525"/>
                </a:lnTo>
                <a:lnTo>
                  <a:pt x="2345" y="2510"/>
                </a:lnTo>
                <a:lnTo>
                  <a:pt x="2342" y="2494"/>
                </a:lnTo>
                <a:lnTo>
                  <a:pt x="2341" y="2478"/>
                </a:lnTo>
                <a:lnTo>
                  <a:pt x="2335" y="2453"/>
                </a:lnTo>
                <a:lnTo>
                  <a:pt x="2329" y="2432"/>
                </a:lnTo>
                <a:lnTo>
                  <a:pt x="2321" y="2411"/>
                </a:lnTo>
                <a:lnTo>
                  <a:pt x="2313" y="2392"/>
                </a:lnTo>
                <a:lnTo>
                  <a:pt x="2302" y="2374"/>
                </a:lnTo>
                <a:lnTo>
                  <a:pt x="2291" y="2357"/>
                </a:lnTo>
                <a:lnTo>
                  <a:pt x="2280" y="2341"/>
                </a:lnTo>
                <a:lnTo>
                  <a:pt x="2268" y="2325"/>
                </a:lnTo>
                <a:lnTo>
                  <a:pt x="2278" y="2832"/>
                </a:lnTo>
                <a:lnTo>
                  <a:pt x="2328" y="2847"/>
                </a:lnTo>
                <a:lnTo>
                  <a:pt x="2372" y="2864"/>
                </a:lnTo>
                <a:lnTo>
                  <a:pt x="2409" y="2878"/>
                </a:lnTo>
                <a:lnTo>
                  <a:pt x="2442" y="2891"/>
                </a:lnTo>
                <a:lnTo>
                  <a:pt x="2473" y="2906"/>
                </a:lnTo>
                <a:lnTo>
                  <a:pt x="2501" y="2923"/>
                </a:lnTo>
                <a:lnTo>
                  <a:pt x="2514" y="2932"/>
                </a:lnTo>
                <a:lnTo>
                  <a:pt x="2528" y="2941"/>
                </a:lnTo>
                <a:lnTo>
                  <a:pt x="2540" y="2950"/>
                </a:lnTo>
                <a:lnTo>
                  <a:pt x="2551" y="2960"/>
                </a:lnTo>
                <a:lnTo>
                  <a:pt x="2563" y="2971"/>
                </a:lnTo>
                <a:lnTo>
                  <a:pt x="2573" y="2981"/>
                </a:lnTo>
                <a:lnTo>
                  <a:pt x="2584" y="2992"/>
                </a:lnTo>
                <a:lnTo>
                  <a:pt x="2594" y="3003"/>
                </a:lnTo>
                <a:lnTo>
                  <a:pt x="2603" y="3015"/>
                </a:lnTo>
                <a:lnTo>
                  <a:pt x="2612" y="3028"/>
                </a:lnTo>
                <a:lnTo>
                  <a:pt x="2620" y="3040"/>
                </a:lnTo>
                <a:lnTo>
                  <a:pt x="2628" y="3053"/>
                </a:lnTo>
                <a:lnTo>
                  <a:pt x="2636" y="3066"/>
                </a:lnTo>
                <a:lnTo>
                  <a:pt x="2642" y="3080"/>
                </a:lnTo>
                <a:lnTo>
                  <a:pt x="2648" y="3094"/>
                </a:lnTo>
                <a:lnTo>
                  <a:pt x="2653" y="3108"/>
                </a:lnTo>
                <a:lnTo>
                  <a:pt x="2658" y="3122"/>
                </a:lnTo>
                <a:lnTo>
                  <a:pt x="2662" y="3138"/>
                </a:lnTo>
                <a:lnTo>
                  <a:pt x="2666" y="3153"/>
                </a:lnTo>
                <a:lnTo>
                  <a:pt x="2669" y="3168"/>
                </a:lnTo>
                <a:lnTo>
                  <a:pt x="2671" y="3184"/>
                </a:lnTo>
                <a:lnTo>
                  <a:pt x="2673" y="3201"/>
                </a:lnTo>
                <a:lnTo>
                  <a:pt x="2675" y="3234"/>
                </a:lnTo>
                <a:lnTo>
                  <a:pt x="2674" y="3269"/>
                </a:lnTo>
                <a:lnTo>
                  <a:pt x="2672" y="3305"/>
                </a:lnTo>
                <a:close/>
                <a:moveTo>
                  <a:pt x="2291" y="3213"/>
                </a:moveTo>
                <a:lnTo>
                  <a:pt x="2291" y="3213"/>
                </a:lnTo>
                <a:lnTo>
                  <a:pt x="2285" y="3210"/>
                </a:lnTo>
                <a:lnTo>
                  <a:pt x="2279" y="3207"/>
                </a:lnTo>
                <a:lnTo>
                  <a:pt x="2266" y="3202"/>
                </a:lnTo>
                <a:lnTo>
                  <a:pt x="2240" y="3563"/>
                </a:lnTo>
                <a:lnTo>
                  <a:pt x="2247" y="3560"/>
                </a:lnTo>
                <a:lnTo>
                  <a:pt x="2250" y="3558"/>
                </a:lnTo>
                <a:lnTo>
                  <a:pt x="2254" y="3557"/>
                </a:lnTo>
                <a:lnTo>
                  <a:pt x="2267" y="3546"/>
                </a:lnTo>
                <a:lnTo>
                  <a:pt x="2279" y="3536"/>
                </a:lnTo>
                <a:lnTo>
                  <a:pt x="2291" y="3526"/>
                </a:lnTo>
                <a:lnTo>
                  <a:pt x="2301" y="3514"/>
                </a:lnTo>
                <a:lnTo>
                  <a:pt x="2312" y="3503"/>
                </a:lnTo>
                <a:lnTo>
                  <a:pt x="2321" y="3492"/>
                </a:lnTo>
                <a:lnTo>
                  <a:pt x="2330" y="3480"/>
                </a:lnTo>
                <a:lnTo>
                  <a:pt x="2338" y="3469"/>
                </a:lnTo>
                <a:lnTo>
                  <a:pt x="2344" y="3456"/>
                </a:lnTo>
                <a:lnTo>
                  <a:pt x="2350" y="3444"/>
                </a:lnTo>
                <a:lnTo>
                  <a:pt x="2356" y="3432"/>
                </a:lnTo>
                <a:lnTo>
                  <a:pt x="2361" y="3419"/>
                </a:lnTo>
                <a:lnTo>
                  <a:pt x="2365" y="3407"/>
                </a:lnTo>
                <a:lnTo>
                  <a:pt x="2368" y="3393"/>
                </a:lnTo>
                <a:lnTo>
                  <a:pt x="2371" y="3380"/>
                </a:lnTo>
                <a:lnTo>
                  <a:pt x="2372" y="3366"/>
                </a:lnTo>
                <a:lnTo>
                  <a:pt x="2373" y="3355"/>
                </a:lnTo>
                <a:lnTo>
                  <a:pt x="2373" y="3342"/>
                </a:lnTo>
                <a:lnTo>
                  <a:pt x="2372" y="3331"/>
                </a:lnTo>
                <a:lnTo>
                  <a:pt x="2371" y="3320"/>
                </a:lnTo>
                <a:lnTo>
                  <a:pt x="2368" y="3309"/>
                </a:lnTo>
                <a:lnTo>
                  <a:pt x="2365" y="3299"/>
                </a:lnTo>
                <a:lnTo>
                  <a:pt x="2361" y="3288"/>
                </a:lnTo>
                <a:lnTo>
                  <a:pt x="2356" y="3278"/>
                </a:lnTo>
                <a:lnTo>
                  <a:pt x="2350" y="3269"/>
                </a:lnTo>
                <a:lnTo>
                  <a:pt x="2344" y="3260"/>
                </a:lnTo>
                <a:lnTo>
                  <a:pt x="2337" y="3252"/>
                </a:lnTo>
                <a:lnTo>
                  <a:pt x="2330" y="3243"/>
                </a:lnTo>
                <a:lnTo>
                  <a:pt x="2321" y="3235"/>
                </a:lnTo>
                <a:lnTo>
                  <a:pt x="2312" y="3227"/>
                </a:lnTo>
                <a:lnTo>
                  <a:pt x="2301" y="3220"/>
                </a:lnTo>
                <a:lnTo>
                  <a:pt x="2291" y="3213"/>
                </a:lnTo>
                <a:close/>
              </a:path>
            </a:pathLst>
          </a:custGeom>
          <a:solidFill>
            <a:srgbClr val="473B9B"/>
          </a:solidFill>
          <a:ln>
            <a:noFill/>
          </a:ln>
          <a:effectLst/>
        </p:spPr>
        <p:txBody>
          <a:bodyPr/>
          <a:p>
            <a:endParaRPr lang="zh-CN" altLang="en-US" sz="3600">
              <a:latin typeface="字魂59号-创粗黑" panose="00000500000000000000" charset="-122"/>
              <a:ea typeface="字魂59号-创粗黑" panose="00000500000000000000" charset="-122"/>
              <a:cs typeface="字魂59号-创粗黑" panose="00000500000000000000" charset="-122"/>
            </a:endParaRPr>
          </a:p>
        </p:txBody>
      </p:sp>
      <p:sp>
        <p:nvSpPr>
          <p:cNvPr id="40" name="矩形 39"/>
          <p:cNvSpPr/>
          <p:nvPr/>
        </p:nvSpPr>
        <p:spPr>
          <a:xfrm>
            <a:off x="6911975" y="2895600"/>
            <a:ext cx="4400550" cy="2061210"/>
          </a:xfrm>
          <a:prstGeom prst="rect">
            <a:avLst/>
          </a:prstGeom>
        </p:spPr>
        <p:txBody>
          <a:bodyPr wrap="square">
            <a:spAutoFit/>
          </a:bodyPr>
          <a:p>
            <a:pPr algn="l">
              <a:lnSpc>
                <a:spcPct val="200000"/>
              </a:lnSpc>
            </a:pPr>
            <a:r>
              <a:rPr lang="zh-CN" altLang="en-US" sz="1600" dirty="0">
                <a:solidFill>
                  <a:schemeClr val="tx1">
                    <a:lumMod val="65000"/>
                    <a:lumOff val="3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点击此处添加文本信息，具体长短可根据实际需要填写，也可直接将文本复制于此，具体文字大小颜色均可调整。</a:t>
            </a:r>
            <a:endParaRPr lang="zh-CN" altLang="en-US" sz="1600" dirty="0">
              <a:solidFill>
                <a:schemeClr val="tx1">
                  <a:lumMod val="65000"/>
                  <a:lumOff val="3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a:p>
            <a:pPr algn="l">
              <a:lnSpc>
                <a:spcPct val="200000"/>
              </a:lnSpc>
            </a:pPr>
            <a:endParaRPr lang="zh-CN" altLang="en-US" sz="1600" dirty="0">
              <a:solidFill>
                <a:schemeClr val="tx1">
                  <a:lumMod val="65000"/>
                  <a:lumOff val="3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
        <p:nvSpPr>
          <p:cNvPr id="14" name="文本框 13"/>
          <p:cNvSpPr txBox="1"/>
          <p:nvPr/>
        </p:nvSpPr>
        <p:spPr>
          <a:xfrm>
            <a:off x="8395159" y="2201001"/>
            <a:ext cx="2621280" cy="829945"/>
          </a:xfrm>
          <a:prstGeom prst="rect">
            <a:avLst/>
          </a:prstGeom>
          <a:noFill/>
        </p:spPr>
        <p:txBody>
          <a:bodyPr wrap="none" rtlCol="0">
            <a:spAutoFit/>
          </a:bodyPr>
          <a:p>
            <a:pPr algn="r"/>
            <a:r>
              <a:rPr lang="zh-CN" altLang="en-US" sz="4800" dirty="0">
                <a:solidFill>
                  <a:srgbClr val="5B54B6"/>
                </a:solidFill>
                <a:latin typeface="字魂59号-创粗黑" panose="00000500000000000000" charset="-122"/>
                <a:ea typeface="字魂59号-创粗黑" panose="00000500000000000000" charset="-122"/>
                <a:cs typeface="字魂59号-创粗黑" panose="00000500000000000000" charset="-122"/>
              </a:rPr>
              <a:t>市场数据</a:t>
            </a:r>
            <a:endParaRPr lang="zh-CN" altLang="en-US" sz="4800" dirty="0">
              <a:solidFill>
                <a:srgbClr val="5B54B6"/>
              </a:solidFill>
              <a:latin typeface="字魂59号-创粗黑" panose="00000500000000000000" charset="-122"/>
              <a:ea typeface="字魂59号-创粗黑" panose="00000500000000000000" charset="-122"/>
              <a:cs typeface="字魂59号-创粗黑" panose="00000500000000000000"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par>
                                <p:cTn id="36" presetID="2" presetClass="entr" presetSubtype="2" fill="hold" grpId="0" nodeType="withEffect">
                                  <p:stCondLst>
                                    <p:cond delay="0"/>
                                  </p:stCondLst>
                                  <p:childTnLst>
                                    <p:set>
                                      <p:cBhvr>
                                        <p:cTn id="37" dur="1" fill="hold">
                                          <p:stCondLst>
                                            <p:cond delay="0"/>
                                          </p:stCondLst>
                                        </p:cTn>
                                        <p:tgtEl>
                                          <p:spTgt spid="40"/>
                                        </p:tgtEl>
                                        <p:attrNameLst>
                                          <p:attrName>style.visibility</p:attrName>
                                        </p:attrNameLst>
                                      </p:cBhvr>
                                      <p:to>
                                        <p:strVal val="visible"/>
                                      </p:to>
                                    </p:set>
                                    <p:anim calcmode="lin" valueType="num">
                                      <p:cBhvr additive="base">
                                        <p:cTn id="38" dur="2000" fill="hold"/>
                                        <p:tgtEl>
                                          <p:spTgt spid="40"/>
                                        </p:tgtEl>
                                        <p:attrNameLst>
                                          <p:attrName>ppt_x</p:attrName>
                                        </p:attrNameLst>
                                      </p:cBhvr>
                                      <p:tavLst>
                                        <p:tav tm="0">
                                          <p:val>
                                            <p:strVal val="1+#ppt_w/2"/>
                                          </p:val>
                                        </p:tav>
                                        <p:tav tm="100000">
                                          <p:val>
                                            <p:strVal val="#ppt_x"/>
                                          </p:val>
                                        </p:tav>
                                      </p:tavLst>
                                    </p:anim>
                                    <p:anim calcmode="lin" valueType="num">
                                      <p:cBhvr additive="base">
                                        <p:cTn id="39" dur="2000" fill="hold"/>
                                        <p:tgtEl>
                                          <p:spTgt spid="40"/>
                                        </p:tgtEl>
                                        <p:attrNameLst>
                                          <p:attrName>ppt_y</p:attrName>
                                        </p:attrNameLst>
                                      </p:cBhvr>
                                      <p:tavLst>
                                        <p:tav tm="0">
                                          <p:val>
                                            <p:strVal val="#ppt_y"/>
                                          </p:val>
                                        </p:tav>
                                        <p:tav tm="100000">
                                          <p:val>
                                            <p:strVal val="#ppt_y"/>
                                          </p:val>
                                        </p:tav>
                                      </p:tavLst>
                                    </p:anim>
                                  </p:childTnLst>
                                </p:cTn>
                              </p:par>
                            </p:childTnLst>
                          </p:cTn>
                        </p:par>
                        <p:par>
                          <p:cTn id="40" fill="hold">
                            <p:stCondLst>
                              <p:cond delay="4000"/>
                            </p:stCondLst>
                            <p:childTnLst>
                              <p:par>
                                <p:cTn id="41" presetID="10" presetClass="entr" presetSubtype="0"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1000"/>
                                        <p:tgtEl>
                                          <p:spTgt spid="14"/>
                                        </p:tgtEl>
                                      </p:cBhvr>
                                    </p:animEffect>
                                  </p:childTnLst>
                                </p:cTn>
                              </p:par>
                              <p:par>
                                <p:cTn id="44" presetID="42" presetClass="path" presetSubtype="0" fill="hold" grpId="1" nodeType="withEffect">
                                  <p:stCondLst>
                                    <p:cond delay="0"/>
                                  </p:stCondLst>
                                  <p:childTnLst>
                                    <p:animMotion origin="layout" path="M 0.00235 0.10602 L -4.58333E-6 -3.33333E-6 " pathEditMode="relative" rAng="0" ptsTypes="AA">
                                      <p:cBhvr>
                                        <p:cTn id="45" dur="1000" fill="hold"/>
                                        <p:tgtEl>
                                          <p:spTgt spid="14"/>
                                        </p:tgtEl>
                                        <p:attrNameLst>
                                          <p:attrName>ppt_x</p:attrName>
                                          <p:attrName>ppt_y</p:attrName>
                                        </p:attrNameLst>
                                      </p:cBhvr>
                                      <p:rCtr x="-117" y="-530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P spid="6" grpId="0" bldLvl="0" animBg="1"/>
      <p:bldP spid="7" grpId="0" bldLvl="0" animBg="1"/>
      <p:bldP spid="8" grpId="0"/>
      <p:bldP spid="9" grpId="0"/>
      <p:bldP spid="11" grpId="0" bldLvl="0" animBg="1"/>
      <p:bldP spid="12" grpId="0" bldLvl="0" animBg="1"/>
      <p:bldP spid="40" grpId="0"/>
      <p:bldP spid="14" grpId="0"/>
      <p:bldP spid="14"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5ba4ad82c8118"/>
          <p:cNvPicPr>
            <a:picLocks noChangeAspect="1"/>
          </p:cNvPicPr>
          <p:nvPr/>
        </p:nvPicPr>
        <p:blipFill>
          <a:blip r:embed="rId1"/>
          <a:stretch>
            <a:fillRect/>
          </a:stretch>
        </p:blipFill>
        <p:spPr>
          <a:xfrm rot="5400000">
            <a:off x="2667000" y="-2667000"/>
            <a:ext cx="6858000" cy="12192000"/>
          </a:xfrm>
          <a:prstGeom prst="rect">
            <a:avLst/>
          </a:prstGeom>
        </p:spPr>
      </p:pic>
      <p:sp>
        <p:nvSpPr>
          <p:cNvPr id="7" name="矩形 6"/>
          <p:cNvSpPr/>
          <p:nvPr/>
        </p:nvSpPr>
        <p:spPr>
          <a:xfrm>
            <a:off x="0" y="-47625"/>
            <a:ext cx="5697855" cy="6905625"/>
          </a:xfrm>
          <a:prstGeom prst="rect">
            <a:avLst/>
          </a:prstGeom>
          <a:solidFill>
            <a:schemeClr val="tx1">
              <a:lumMod val="50000"/>
              <a:lumOff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8" name="矩形 7"/>
          <p:cNvSpPr/>
          <p:nvPr/>
        </p:nvSpPr>
        <p:spPr>
          <a:xfrm>
            <a:off x="5697220" y="-24130"/>
            <a:ext cx="6494780" cy="6905625"/>
          </a:xfrm>
          <a:prstGeom prst="rect">
            <a:avLst/>
          </a:prstGeom>
          <a:solidFill>
            <a:schemeClr val="bg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9" name="圆角矩形 8"/>
          <p:cNvSpPr/>
          <p:nvPr/>
        </p:nvSpPr>
        <p:spPr>
          <a:xfrm>
            <a:off x="9288780" y="3928745"/>
            <a:ext cx="3047365" cy="2952750"/>
          </a:xfrm>
          <a:prstGeom prst="roundRect">
            <a:avLst>
              <a:gd name="adj" fmla="val 6408"/>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1" name="圆角矩形 10"/>
          <p:cNvSpPr/>
          <p:nvPr/>
        </p:nvSpPr>
        <p:spPr>
          <a:xfrm>
            <a:off x="843280" y="-47625"/>
            <a:ext cx="2311400" cy="2049145"/>
          </a:xfrm>
          <a:prstGeom prst="roundRect">
            <a:avLst>
              <a:gd name="adj" fmla="val 9637"/>
            </a:avLst>
          </a:prstGeom>
          <a:solidFill>
            <a:srgbClr val="26158C">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0" name="圆角矩形 9"/>
          <p:cNvSpPr/>
          <p:nvPr/>
        </p:nvSpPr>
        <p:spPr>
          <a:xfrm>
            <a:off x="-2867660" y="1508125"/>
            <a:ext cx="7757795" cy="4175760"/>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14" name="文本框 13"/>
          <p:cNvSpPr txBox="1"/>
          <p:nvPr/>
        </p:nvSpPr>
        <p:spPr>
          <a:xfrm>
            <a:off x="1238250" y="3783330"/>
            <a:ext cx="2585085" cy="768350"/>
          </a:xfrm>
          <a:prstGeom prst="rect">
            <a:avLst/>
          </a:prstGeom>
          <a:noFill/>
        </p:spPr>
        <p:txBody>
          <a:bodyPr wrap="square" rtlCol="0">
            <a:spAutoFit/>
          </a:bodyPr>
          <a:p>
            <a:pPr algn="dist"/>
            <a:r>
              <a:rPr lang="en-US" altLang="zh-CN" sz="4400">
                <a:ln w="47625">
                  <a:noFill/>
                </a:ln>
                <a:solidFill>
                  <a:schemeClr val="bg2">
                    <a:alpha val="85000"/>
                  </a:schemeClr>
                </a:solidFill>
                <a:latin typeface="字魂57号-创细黑" panose="00000500000000000000" charset="-122"/>
                <a:ea typeface="字魂57号-创细黑" panose="00000500000000000000" charset="-122"/>
                <a:cs typeface="字魂59号-创粗黑" panose="00000500000000000000" charset="-122"/>
              </a:rPr>
              <a:t>Contents</a:t>
            </a:r>
            <a:endParaRPr lang="en-US" altLang="zh-CN" sz="4400">
              <a:ln w="47625">
                <a:noFill/>
              </a:ln>
              <a:solidFill>
                <a:schemeClr val="bg2">
                  <a:alpha val="85000"/>
                </a:schemeClr>
              </a:solidFill>
              <a:latin typeface="字魂57号-创细黑" panose="00000500000000000000" charset="-122"/>
              <a:ea typeface="字魂57号-创细黑" panose="00000500000000000000" charset="-122"/>
              <a:cs typeface="字魂59号-创粗黑" panose="00000500000000000000" charset="-122"/>
            </a:endParaRPr>
          </a:p>
        </p:txBody>
      </p:sp>
      <p:sp>
        <p:nvSpPr>
          <p:cNvPr id="18" name="文本框 17"/>
          <p:cNvSpPr txBox="1"/>
          <p:nvPr/>
        </p:nvSpPr>
        <p:spPr>
          <a:xfrm>
            <a:off x="1021080" y="2883535"/>
            <a:ext cx="2197735" cy="1106805"/>
          </a:xfrm>
          <a:prstGeom prst="rect">
            <a:avLst/>
          </a:prstGeom>
          <a:noFill/>
        </p:spPr>
        <p:txBody>
          <a:bodyPr wrap="square" rtlCol="0">
            <a:spAutoFit/>
          </a:bodyPr>
          <a:p>
            <a:pPr algn="dist"/>
            <a:r>
              <a:rPr lang="zh-CN" altLang="en-US" sz="6600" b="1">
                <a:solidFill>
                  <a:schemeClr val="bg1"/>
                </a:solidFill>
                <a:latin typeface="字魂59号-创粗黑" panose="00000500000000000000" charset="-122"/>
                <a:ea typeface="字魂59号-创粗黑" panose="00000500000000000000" charset="-122"/>
                <a:cs typeface="字魂59号-创粗黑" panose="00000500000000000000" charset="-122"/>
              </a:rPr>
              <a:t>目录</a:t>
            </a:r>
            <a:endParaRPr lang="zh-CN" altLang="en-US" sz="6600" b="1">
              <a:solidFill>
                <a:schemeClr val="bg1"/>
              </a:solidFill>
              <a:latin typeface="字魂59号-创粗黑" panose="00000500000000000000" charset="-122"/>
              <a:ea typeface="字魂59号-创粗黑" panose="00000500000000000000" charset="-122"/>
              <a:cs typeface="字魂59号-创粗黑" panose="00000500000000000000" charset="-122"/>
            </a:endParaRPr>
          </a:p>
        </p:txBody>
      </p:sp>
      <p:sp>
        <p:nvSpPr>
          <p:cNvPr id="2" name="文本框 1"/>
          <p:cNvSpPr txBox="1"/>
          <p:nvPr/>
        </p:nvSpPr>
        <p:spPr>
          <a:xfrm>
            <a:off x="7639917" y="899268"/>
            <a:ext cx="2011680" cy="645160"/>
          </a:xfrm>
          <a:prstGeom prst="rect">
            <a:avLst/>
          </a:prstGeom>
          <a:noFill/>
        </p:spPr>
        <p:txBody>
          <a:bodyPr wrap="none" rtlCol="0">
            <a:spAutoFit/>
          </a:bodyPr>
          <a:p>
            <a:r>
              <a:rPr lang="zh-CN" altLang="en-US" sz="3600" dirty="0">
                <a:solidFill>
                  <a:srgbClr val="29227D"/>
                </a:solidFill>
                <a:latin typeface="字魂59号-创粗黑" panose="00000500000000000000" charset="-122"/>
                <a:ea typeface="字魂59号-创粗黑" panose="00000500000000000000" charset="-122"/>
                <a:cs typeface="+mn-ea"/>
                <a:sym typeface="+mn-lt"/>
              </a:rPr>
              <a:t>项目介绍</a:t>
            </a:r>
            <a:endParaRPr lang="zh-CN" altLang="en-US" sz="3600" dirty="0">
              <a:solidFill>
                <a:srgbClr val="29227D"/>
              </a:solidFill>
              <a:latin typeface="字魂59号-创粗黑" panose="00000500000000000000" charset="-122"/>
              <a:ea typeface="字魂59号-创粗黑" panose="00000500000000000000" charset="-122"/>
              <a:cs typeface="+mn-ea"/>
              <a:sym typeface="+mn-lt"/>
            </a:endParaRPr>
          </a:p>
        </p:txBody>
      </p:sp>
      <p:sp>
        <p:nvSpPr>
          <p:cNvPr id="30" name="文本框 29"/>
          <p:cNvSpPr txBox="1"/>
          <p:nvPr/>
        </p:nvSpPr>
        <p:spPr>
          <a:xfrm>
            <a:off x="7639917" y="1421309"/>
            <a:ext cx="2214880" cy="337185"/>
          </a:xfrm>
          <a:prstGeom prst="rect">
            <a:avLst/>
          </a:prstGeom>
          <a:noFill/>
        </p:spPr>
        <p:txBody>
          <a:bodyPr wrap="none" rtlCol="0">
            <a:spAutoFit/>
          </a:bodyPr>
          <a:p>
            <a:pPr algn="l"/>
            <a:r>
              <a:rPr lang="en-US" altLang="zh-CN" sz="1600" dirty="0">
                <a:solidFill>
                  <a:srgbClr val="29227D"/>
                </a:solidFill>
                <a:latin typeface="字魂59号-创粗黑" panose="00000500000000000000" charset="-122"/>
                <a:ea typeface="字魂59号-创粗黑" panose="00000500000000000000" charset="-122"/>
                <a:cs typeface="+mn-ea"/>
                <a:sym typeface="+mn-lt"/>
              </a:rPr>
              <a:t>Project Introduction</a:t>
            </a:r>
            <a:endParaRPr lang="en-US" altLang="zh-CN" sz="1600" dirty="0">
              <a:solidFill>
                <a:srgbClr val="29227D"/>
              </a:solidFill>
              <a:latin typeface="字魂59号-创粗黑" panose="00000500000000000000" charset="-122"/>
              <a:ea typeface="字魂59号-创粗黑" panose="00000500000000000000" charset="-122"/>
              <a:cs typeface="+mn-ea"/>
              <a:sym typeface="+mn-lt"/>
            </a:endParaRPr>
          </a:p>
        </p:txBody>
      </p:sp>
      <p:sp>
        <p:nvSpPr>
          <p:cNvPr id="3" name="文本框 2"/>
          <p:cNvSpPr txBox="1"/>
          <p:nvPr/>
        </p:nvSpPr>
        <p:spPr>
          <a:xfrm>
            <a:off x="7612612" y="2119738"/>
            <a:ext cx="2011680" cy="645160"/>
          </a:xfrm>
          <a:prstGeom prst="rect">
            <a:avLst/>
          </a:prstGeom>
          <a:noFill/>
        </p:spPr>
        <p:txBody>
          <a:bodyPr wrap="none" rtlCol="0">
            <a:spAutoFit/>
          </a:bodyPr>
          <a:p>
            <a:pPr algn="l"/>
            <a:r>
              <a:rPr lang="zh-CN" altLang="en-US" sz="3600" dirty="0">
                <a:solidFill>
                  <a:srgbClr val="29227D"/>
                </a:solidFill>
                <a:latin typeface="字魂59号-创粗黑" panose="00000500000000000000" charset="-122"/>
                <a:ea typeface="字魂59号-创粗黑" panose="00000500000000000000" charset="-122"/>
                <a:cs typeface="+mn-ea"/>
                <a:sym typeface="+mn-lt"/>
              </a:rPr>
              <a:t>系统功能</a:t>
            </a:r>
            <a:endParaRPr lang="zh-CN" altLang="en-US" sz="3600" dirty="0">
              <a:solidFill>
                <a:srgbClr val="29227D"/>
              </a:solidFill>
              <a:latin typeface="字魂59号-创粗黑" panose="00000500000000000000" charset="-122"/>
              <a:ea typeface="字魂59号-创粗黑" panose="00000500000000000000" charset="-122"/>
              <a:cs typeface="+mn-ea"/>
              <a:sym typeface="+mn-lt"/>
            </a:endParaRPr>
          </a:p>
        </p:txBody>
      </p:sp>
      <p:sp>
        <p:nvSpPr>
          <p:cNvPr id="5" name="文本框 4"/>
          <p:cNvSpPr txBox="1"/>
          <p:nvPr/>
        </p:nvSpPr>
        <p:spPr>
          <a:xfrm>
            <a:off x="7681192" y="2655114"/>
            <a:ext cx="1706880" cy="337185"/>
          </a:xfrm>
          <a:prstGeom prst="rect">
            <a:avLst/>
          </a:prstGeom>
          <a:noFill/>
        </p:spPr>
        <p:txBody>
          <a:bodyPr wrap="none" rtlCol="0">
            <a:spAutoFit/>
          </a:bodyPr>
          <a:p>
            <a:pPr algn="l"/>
            <a:r>
              <a:rPr lang="en-US" altLang="zh-CN" sz="1600" dirty="0">
                <a:solidFill>
                  <a:srgbClr val="29227D"/>
                </a:solidFill>
                <a:latin typeface="字魂59号-创粗黑" panose="00000500000000000000" charset="-122"/>
                <a:ea typeface="字魂59号-创粗黑" panose="00000500000000000000" charset="-122"/>
                <a:cs typeface="+mn-ea"/>
                <a:sym typeface="+mn-lt"/>
              </a:rPr>
              <a:t>System Function</a:t>
            </a:r>
            <a:endParaRPr lang="en-US" altLang="zh-CN" sz="1600" dirty="0">
              <a:solidFill>
                <a:srgbClr val="29227D"/>
              </a:solidFill>
              <a:latin typeface="字魂59号-创粗黑" panose="00000500000000000000" charset="-122"/>
              <a:ea typeface="字魂59号-创粗黑" panose="00000500000000000000" charset="-122"/>
              <a:cs typeface="+mn-ea"/>
              <a:sym typeface="+mn-lt"/>
            </a:endParaRPr>
          </a:p>
        </p:txBody>
      </p:sp>
      <p:sp>
        <p:nvSpPr>
          <p:cNvPr id="12" name="文本框 11"/>
          <p:cNvSpPr txBox="1"/>
          <p:nvPr/>
        </p:nvSpPr>
        <p:spPr>
          <a:xfrm>
            <a:off x="7612612" y="3510388"/>
            <a:ext cx="2011680" cy="645160"/>
          </a:xfrm>
          <a:prstGeom prst="rect">
            <a:avLst/>
          </a:prstGeom>
          <a:noFill/>
        </p:spPr>
        <p:txBody>
          <a:bodyPr wrap="none" rtlCol="0">
            <a:spAutoFit/>
          </a:bodyPr>
          <a:p>
            <a:pPr algn="l"/>
            <a:r>
              <a:rPr lang="zh-CN" altLang="en-US" sz="3600" dirty="0">
                <a:solidFill>
                  <a:srgbClr val="29227D"/>
                </a:solidFill>
                <a:latin typeface="字魂59号-创粗黑" panose="00000500000000000000" charset="-122"/>
                <a:ea typeface="字魂59号-创粗黑" panose="00000500000000000000" charset="-122"/>
                <a:cs typeface="+mn-ea"/>
                <a:sym typeface="+mn-lt"/>
              </a:rPr>
              <a:t>抢先展示</a:t>
            </a:r>
            <a:endParaRPr lang="zh-CN" altLang="en-US" sz="3600" dirty="0">
              <a:solidFill>
                <a:srgbClr val="29227D"/>
              </a:solidFill>
              <a:latin typeface="字魂59号-创粗黑" panose="00000500000000000000" charset="-122"/>
              <a:ea typeface="字魂59号-创粗黑" panose="00000500000000000000" charset="-122"/>
              <a:cs typeface="+mn-ea"/>
              <a:sym typeface="+mn-lt"/>
            </a:endParaRPr>
          </a:p>
        </p:txBody>
      </p:sp>
      <p:sp>
        <p:nvSpPr>
          <p:cNvPr id="19" name="文本框 18"/>
          <p:cNvSpPr txBox="1"/>
          <p:nvPr/>
        </p:nvSpPr>
        <p:spPr>
          <a:xfrm>
            <a:off x="7681192" y="4029889"/>
            <a:ext cx="2011680" cy="337185"/>
          </a:xfrm>
          <a:prstGeom prst="rect">
            <a:avLst/>
          </a:prstGeom>
          <a:noFill/>
        </p:spPr>
        <p:txBody>
          <a:bodyPr wrap="none" rtlCol="0">
            <a:spAutoFit/>
          </a:bodyPr>
          <a:p>
            <a:pPr algn="l"/>
            <a:r>
              <a:rPr lang="en-US" altLang="zh-CN" sz="1600" dirty="0">
                <a:solidFill>
                  <a:srgbClr val="29227D"/>
                </a:solidFill>
                <a:latin typeface="字魂59号-创粗黑" panose="00000500000000000000" charset="-122"/>
                <a:ea typeface="字魂59号-创粗黑" panose="00000500000000000000" charset="-122"/>
                <a:cs typeface="+mn-ea"/>
                <a:sym typeface="+mn-lt"/>
              </a:rPr>
              <a:t>Preemptive Display</a:t>
            </a:r>
            <a:endParaRPr lang="en-US" altLang="zh-CN" sz="1600" dirty="0">
              <a:solidFill>
                <a:srgbClr val="29227D"/>
              </a:solidFill>
              <a:latin typeface="字魂59号-创粗黑" panose="00000500000000000000" charset="-122"/>
              <a:ea typeface="字魂59号-创粗黑" panose="00000500000000000000" charset="-122"/>
              <a:cs typeface="+mn-ea"/>
              <a:sym typeface="+mn-lt"/>
            </a:endParaRPr>
          </a:p>
        </p:txBody>
      </p:sp>
      <p:sp>
        <p:nvSpPr>
          <p:cNvPr id="20" name="文本框 19"/>
          <p:cNvSpPr txBox="1"/>
          <p:nvPr/>
        </p:nvSpPr>
        <p:spPr>
          <a:xfrm>
            <a:off x="7669127" y="5016608"/>
            <a:ext cx="2011680" cy="645160"/>
          </a:xfrm>
          <a:prstGeom prst="rect">
            <a:avLst/>
          </a:prstGeom>
          <a:noFill/>
        </p:spPr>
        <p:txBody>
          <a:bodyPr wrap="none" rtlCol="0">
            <a:spAutoFit/>
          </a:bodyPr>
          <a:p>
            <a:pPr algn="l"/>
            <a:r>
              <a:rPr lang="zh-CN" altLang="en-US" sz="3600" dirty="0">
                <a:solidFill>
                  <a:srgbClr val="29227D"/>
                </a:solidFill>
                <a:latin typeface="字魂59号-创粗黑" panose="00000500000000000000" charset="-122"/>
                <a:ea typeface="字魂59号-创粗黑" panose="00000500000000000000" charset="-122"/>
                <a:cs typeface="+mn-ea"/>
                <a:sym typeface="+mn-lt"/>
              </a:rPr>
              <a:t>未来规划</a:t>
            </a:r>
            <a:endParaRPr lang="zh-CN" altLang="en-US" sz="3600" dirty="0">
              <a:solidFill>
                <a:srgbClr val="29227D"/>
              </a:solidFill>
              <a:latin typeface="字魂59号-创粗黑" panose="00000500000000000000" charset="-122"/>
              <a:ea typeface="字魂59号-创粗黑" panose="00000500000000000000" charset="-122"/>
              <a:cs typeface="+mn-ea"/>
              <a:sym typeface="+mn-lt"/>
            </a:endParaRPr>
          </a:p>
        </p:txBody>
      </p:sp>
      <p:sp>
        <p:nvSpPr>
          <p:cNvPr id="24" name="文本框 23"/>
          <p:cNvSpPr txBox="1"/>
          <p:nvPr/>
        </p:nvSpPr>
        <p:spPr>
          <a:xfrm>
            <a:off x="7716117" y="5598339"/>
            <a:ext cx="2519680" cy="337185"/>
          </a:xfrm>
          <a:prstGeom prst="rect">
            <a:avLst/>
          </a:prstGeom>
          <a:noFill/>
        </p:spPr>
        <p:txBody>
          <a:bodyPr wrap="none" rtlCol="0">
            <a:spAutoFit/>
          </a:bodyPr>
          <a:p>
            <a:pPr algn="l"/>
            <a:r>
              <a:rPr lang="en-US" altLang="zh-CN" sz="1600" dirty="0">
                <a:solidFill>
                  <a:srgbClr val="29227D"/>
                </a:solidFill>
                <a:cs typeface="+mn-ea"/>
                <a:sym typeface="+mn-lt"/>
              </a:rPr>
              <a:t>Future Planning Content</a:t>
            </a:r>
            <a:endParaRPr lang="en-US" altLang="zh-CN" sz="1600" dirty="0">
              <a:solidFill>
                <a:srgbClr val="29227D"/>
              </a:solidFill>
              <a:latin typeface="字魂59号-创粗黑" panose="00000500000000000000" charset="-122"/>
              <a:ea typeface="字魂59号-创粗黑" panose="00000500000000000000" charset="-122"/>
              <a:cs typeface="+mn-ea"/>
              <a:sym typeface="+mn-lt"/>
            </a:endParaRPr>
          </a:p>
        </p:txBody>
      </p:sp>
      <p:sp>
        <p:nvSpPr>
          <p:cNvPr id="25" name="圆角矩形 24"/>
          <p:cNvSpPr/>
          <p:nvPr/>
        </p:nvSpPr>
        <p:spPr>
          <a:xfrm>
            <a:off x="6622415" y="1024255"/>
            <a:ext cx="836930" cy="396875"/>
          </a:xfrm>
          <a:prstGeom prst="roundRect">
            <a:avLst/>
          </a:prstGeom>
          <a:solidFill>
            <a:srgbClr val="2615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9号-创粗黑" panose="00000500000000000000" charset="-122"/>
            </a:endParaRPr>
          </a:p>
        </p:txBody>
      </p:sp>
      <p:sp>
        <p:nvSpPr>
          <p:cNvPr id="26" name="文本框 25"/>
          <p:cNvSpPr txBox="1"/>
          <p:nvPr/>
        </p:nvSpPr>
        <p:spPr>
          <a:xfrm>
            <a:off x="6816090" y="970280"/>
            <a:ext cx="716280" cy="521970"/>
          </a:xfrm>
          <a:prstGeom prst="rect">
            <a:avLst/>
          </a:prstGeom>
          <a:noFill/>
        </p:spPr>
        <p:txBody>
          <a:bodyPr wrap="square" rtlCol="0">
            <a:spAutoFit/>
          </a:bodyPr>
          <a:p>
            <a:r>
              <a:rPr lang="en-US" altLang="zh-CN" sz="2800" dirty="0">
                <a:solidFill>
                  <a:schemeClr val="bg1"/>
                </a:solidFill>
                <a:latin typeface="字魂59号-创粗黑" panose="00000500000000000000" charset="-122"/>
                <a:ea typeface="字魂59号-创粗黑" panose="00000500000000000000" charset="-122"/>
                <a:cs typeface="+mn-ea"/>
                <a:sym typeface="+mn-lt"/>
              </a:rPr>
              <a:t>01.</a:t>
            </a:r>
            <a:endParaRPr lang="en-US" altLang="zh-CN" sz="2800" dirty="0">
              <a:solidFill>
                <a:schemeClr val="bg1"/>
              </a:solidFill>
              <a:latin typeface="字魂59号-创粗黑" panose="00000500000000000000" charset="-122"/>
              <a:ea typeface="字魂59号-创粗黑" panose="00000500000000000000" charset="-122"/>
              <a:cs typeface="+mn-ea"/>
              <a:sym typeface="+mn-lt"/>
            </a:endParaRPr>
          </a:p>
        </p:txBody>
      </p:sp>
      <p:sp>
        <p:nvSpPr>
          <p:cNvPr id="27" name="圆角矩形 26"/>
          <p:cNvSpPr/>
          <p:nvPr/>
        </p:nvSpPr>
        <p:spPr>
          <a:xfrm>
            <a:off x="6584315" y="2331085"/>
            <a:ext cx="836930" cy="352425"/>
          </a:xfrm>
          <a:prstGeom prst="roundRect">
            <a:avLst/>
          </a:prstGeom>
          <a:solidFill>
            <a:srgbClr val="2615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9号-创粗黑" panose="00000500000000000000" charset="-122"/>
            </a:endParaRPr>
          </a:p>
        </p:txBody>
      </p:sp>
      <p:sp>
        <p:nvSpPr>
          <p:cNvPr id="29" name="文本框 28"/>
          <p:cNvSpPr txBox="1"/>
          <p:nvPr/>
        </p:nvSpPr>
        <p:spPr>
          <a:xfrm>
            <a:off x="6797040" y="2242820"/>
            <a:ext cx="716280" cy="521970"/>
          </a:xfrm>
          <a:prstGeom prst="rect">
            <a:avLst/>
          </a:prstGeom>
          <a:noFill/>
        </p:spPr>
        <p:txBody>
          <a:bodyPr wrap="square" rtlCol="0">
            <a:spAutoFit/>
          </a:bodyPr>
          <a:p>
            <a:r>
              <a:rPr lang="en-US" altLang="zh-CN" sz="2800" dirty="0">
                <a:solidFill>
                  <a:schemeClr val="bg1"/>
                </a:solidFill>
                <a:latin typeface="字魂59号-创粗黑" panose="00000500000000000000" charset="-122"/>
                <a:ea typeface="字魂59号-创粗黑" panose="00000500000000000000" charset="-122"/>
                <a:cs typeface="+mn-ea"/>
                <a:sym typeface="+mn-lt"/>
              </a:rPr>
              <a:t>02.</a:t>
            </a:r>
            <a:endParaRPr lang="en-US" altLang="zh-CN" sz="2800" dirty="0">
              <a:solidFill>
                <a:schemeClr val="bg1"/>
              </a:solidFill>
              <a:latin typeface="字魂59号-创粗黑" panose="00000500000000000000" charset="-122"/>
              <a:ea typeface="字魂59号-创粗黑" panose="00000500000000000000" charset="-122"/>
              <a:cs typeface="+mn-ea"/>
              <a:sym typeface="+mn-lt"/>
            </a:endParaRPr>
          </a:p>
        </p:txBody>
      </p:sp>
      <p:sp>
        <p:nvSpPr>
          <p:cNvPr id="31" name="圆角矩形 30"/>
          <p:cNvSpPr/>
          <p:nvPr/>
        </p:nvSpPr>
        <p:spPr>
          <a:xfrm>
            <a:off x="6584315" y="3586480"/>
            <a:ext cx="836930" cy="382270"/>
          </a:xfrm>
          <a:prstGeom prst="roundRect">
            <a:avLst/>
          </a:prstGeom>
          <a:solidFill>
            <a:srgbClr val="2615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9号-创粗黑" panose="00000500000000000000" charset="-122"/>
            </a:endParaRPr>
          </a:p>
        </p:txBody>
      </p:sp>
      <p:sp>
        <p:nvSpPr>
          <p:cNvPr id="32" name="文本框 31"/>
          <p:cNvSpPr txBox="1"/>
          <p:nvPr/>
        </p:nvSpPr>
        <p:spPr>
          <a:xfrm>
            <a:off x="6816090" y="3505835"/>
            <a:ext cx="716280" cy="521970"/>
          </a:xfrm>
          <a:prstGeom prst="rect">
            <a:avLst/>
          </a:prstGeom>
          <a:noFill/>
        </p:spPr>
        <p:txBody>
          <a:bodyPr wrap="square" rtlCol="0">
            <a:spAutoFit/>
          </a:bodyPr>
          <a:p>
            <a:r>
              <a:rPr lang="en-US" altLang="zh-CN" sz="2800" dirty="0">
                <a:solidFill>
                  <a:schemeClr val="bg1"/>
                </a:solidFill>
                <a:latin typeface="字魂59号-创粗黑" panose="00000500000000000000" charset="-122"/>
                <a:ea typeface="字魂59号-创粗黑" panose="00000500000000000000" charset="-122"/>
                <a:cs typeface="+mn-ea"/>
                <a:sym typeface="+mn-lt"/>
              </a:rPr>
              <a:t>03.</a:t>
            </a:r>
            <a:endParaRPr lang="en-US" altLang="zh-CN" sz="2800" dirty="0">
              <a:solidFill>
                <a:schemeClr val="bg1"/>
              </a:solidFill>
              <a:latin typeface="字魂59号-创粗黑" panose="00000500000000000000" charset="-122"/>
              <a:ea typeface="字魂59号-创粗黑" panose="00000500000000000000" charset="-122"/>
              <a:cs typeface="+mn-ea"/>
              <a:sym typeface="+mn-lt"/>
            </a:endParaRPr>
          </a:p>
        </p:txBody>
      </p:sp>
      <p:sp>
        <p:nvSpPr>
          <p:cNvPr id="34" name="圆角矩形 33"/>
          <p:cNvSpPr/>
          <p:nvPr/>
        </p:nvSpPr>
        <p:spPr>
          <a:xfrm>
            <a:off x="6622415" y="5065395"/>
            <a:ext cx="836930" cy="377825"/>
          </a:xfrm>
          <a:prstGeom prst="roundRect">
            <a:avLst/>
          </a:prstGeom>
          <a:solidFill>
            <a:srgbClr val="2615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9号-创粗黑" panose="00000500000000000000" charset="-122"/>
            </a:endParaRPr>
          </a:p>
        </p:txBody>
      </p:sp>
      <p:sp>
        <p:nvSpPr>
          <p:cNvPr id="35" name="文本框 34"/>
          <p:cNvSpPr txBox="1"/>
          <p:nvPr/>
        </p:nvSpPr>
        <p:spPr>
          <a:xfrm>
            <a:off x="6854190" y="5001260"/>
            <a:ext cx="716280" cy="521970"/>
          </a:xfrm>
          <a:prstGeom prst="rect">
            <a:avLst/>
          </a:prstGeom>
          <a:noFill/>
        </p:spPr>
        <p:txBody>
          <a:bodyPr wrap="square" rtlCol="0">
            <a:spAutoFit/>
          </a:bodyPr>
          <a:p>
            <a:r>
              <a:rPr lang="en-US" altLang="zh-CN" sz="2800" dirty="0">
                <a:solidFill>
                  <a:schemeClr val="bg1"/>
                </a:solidFill>
                <a:latin typeface="字魂59号-创粗黑" panose="00000500000000000000" charset="-122"/>
                <a:ea typeface="字魂59号-创粗黑" panose="00000500000000000000" charset="-122"/>
                <a:cs typeface="+mn-ea"/>
                <a:sym typeface="+mn-lt"/>
              </a:rPr>
              <a:t>04.</a:t>
            </a:r>
            <a:endParaRPr lang="en-US" altLang="zh-CN" sz="2800" dirty="0">
              <a:solidFill>
                <a:schemeClr val="bg1"/>
              </a:solidFill>
              <a:latin typeface="字魂59号-创粗黑" panose="00000500000000000000" charset="-122"/>
              <a:ea typeface="字魂59号-创粗黑" panose="00000500000000000000" charset="-122"/>
              <a:cs typeface="+mn-ea"/>
              <a:sym typeface="+mn-l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000" fill="hold">
                                          <p:stCondLst>
                                            <p:cond delay="0"/>
                                          </p:stCondLst>
                                        </p:cTn>
                                        <p:tgtEl>
                                          <p:spTgt spid="18"/>
                                        </p:tgtEl>
                                        <p:attrNameLst>
                                          <p:attrName>style.visibility</p:attrName>
                                        </p:attrNameLst>
                                      </p:cBhvr>
                                      <p:to>
                                        <p:strVal val="visible"/>
                                      </p:to>
                                    </p:set>
                                    <p:animEffect transition="in" filter="barn(inVertical)">
                                      <p:cBhvr>
                                        <p:cTn id="11" dur="1000"/>
                                        <p:tgtEl>
                                          <p:spTgt spid="18"/>
                                        </p:tgtEl>
                                      </p:cBhvr>
                                    </p:animEffect>
                                  </p:childTnLst>
                                </p:cTn>
                              </p:par>
                              <p:par>
                                <p:cTn id="12" presetID="55" presetClass="entr" presetSubtype="0" fill="hold" grpId="0" nodeType="with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1000" fill="hold"/>
                                        <p:tgtEl>
                                          <p:spTgt spid="2"/>
                                        </p:tgtEl>
                                        <p:attrNameLst>
                                          <p:attrName>ppt_w</p:attrName>
                                        </p:attrNameLst>
                                      </p:cBhvr>
                                      <p:tavLst>
                                        <p:tav tm="0">
                                          <p:val>
                                            <p:strVal val="#ppt_w*0.70"/>
                                          </p:val>
                                        </p:tav>
                                        <p:tav tm="100000">
                                          <p:val>
                                            <p:strVal val="#ppt_w"/>
                                          </p:val>
                                        </p:tav>
                                      </p:tavLst>
                                    </p:anim>
                                    <p:anim calcmode="lin" valueType="num">
                                      <p:cBhvr>
                                        <p:cTn id="15" dur="1000" fill="hold"/>
                                        <p:tgtEl>
                                          <p:spTgt spid="2"/>
                                        </p:tgtEl>
                                        <p:attrNameLst>
                                          <p:attrName>ppt_h</p:attrName>
                                        </p:attrNameLst>
                                      </p:cBhvr>
                                      <p:tavLst>
                                        <p:tav tm="0">
                                          <p:val>
                                            <p:strVal val="#ppt_h"/>
                                          </p:val>
                                        </p:tav>
                                        <p:tav tm="100000">
                                          <p:val>
                                            <p:strVal val="#ppt_h"/>
                                          </p:val>
                                        </p:tav>
                                      </p:tavLst>
                                    </p:anim>
                                    <p:animEffect transition="in" filter="fade">
                                      <p:cBhvr>
                                        <p:cTn id="16" dur="1000"/>
                                        <p:tgtEl>
                                          <p:spTgt spid="2"/>
                                        </p:tgtEl>
                                      </p:cBhvr>
                                    </p:animEffect>
                                  </p:childTnLst>
                                </p:cTn>
                              </p:par>
                              <p:par>
                                <p:cTn id="17" presetID="55"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p:cTn id="19" dur="1000" fill="hold"/>
                                        <p:tgtEl>
                                          <p:spTgt spid="30"/>
                                        </p:tgtEl>
                                        <p:attrNameLst>
                                          <p:attrName>ppt_w</p:attrName>
                                        </p:attrNameLst>
                                      </p:cBhvr>
                                      <p:tavLst>
                                        <p:tav tm="0">
                                          <p:val>
                                            <p:strVal val="#ppt_w*0.70"/>
                                          </p:val>
                                        </p:tav>
                                        <p:tav tm="100000">
                                          <p:val>
                                            <p:strVal val="#ppt_w"/>
                                          </p:val>
                                        </p:tav>
                                      </p:tavLst>
                                    </p:anim>
                                    <p:anim calcmode="lin" valueType="num">
                                      <p:cBhvr>
                                        <p:cTn id="20" dur="1000" fill="hold"/>
                                        <p:tgtEl>
                                          <p:spTgt spid="30"/>
                                        </p:tgtEl>
                                        <p:attrNameLst>
                                          <p:attrName>ppt_h</p:attrName>
                                        </p:attrNameLst>
                                      </p:cBhvr>
                                      <p:tavLst>
                                        <p:tav tm="0">
                                          <p:val>
                                            <p:strVal val="#ppt_h"/>
                                          </p:val>
                                        </p:tav>
                                        <p:tav tm="100000">
                                          <p:val>
                                            <p:strVal val="#ppt_h"/>
                                          </p:val>
                                        </p:tav>
                                      </p:tavLst>
                                    </p:anim>
                                    <p:animEffect transition="in" filter="fade">
                                      <p:cBhvr>
                                        <p:cTn id="21" dur="1000"/>
                                        <p:tgtEl>
                                          <p:spTgt spid="30"/>
                                        </p:tgtEl>
                                      </p:cBhvr>
                                    </p:animEffect>
                                  </p:childTnLst>
                                </p:cTn>
                              </p:par>
                              <p:par>
                                <p:cTn id="22" presetID="55" presetClass="entr" presetSubtype="0" fill="hold" grpId="0" nodeType="with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p:cTn id="24" dur="1000" fill="hold"/>
                                        <p:tgtEl>
                                          <p:spTgt spid="3"/>
                                        </p:tgtEl>
                                        <p:attrNameLst>
                                          <p:attrName>ppt_w</p:attrName>
                                        </p:attrNameLst>
                                      </p:cBhvr>
                                      <p:tavLst>
                                        <p:tav tm="0">
                                          <p:val>
                                            <p:strVal val="#ppt_w*0.70"/>
                                          </p:val>
                                        </p:tav>
                                        <p:tav tm="100000">
                                          <p:val>
                                            <p:strVal val="#ppt_w"/>
                                          </p:val>
                                        </p:tav>
                                      </p:tavLst>
                                    </p:anim>
                                    <p:anim calcmode="lin" valueType="num">
                                      <p:cBhvr>
                                        <p:cTn id="25" dur="1000" fill="hold"/>
                                        <p:tgtEl>
                                          <p:spTgt spid="3"/>
                                        </p:tgtEl>
                                        <p:attrNameLst>
                                          <p:attrName>ppt_h</p:attrName>
                                        </p:attrNameLst>
                                      </p:cBhvr>
                                      <p:tavLst>
                                        <p:tav tm="0">
                                          <p:val>
                                            <p:strVal val="#ppt_h"/>
                                          </p:val>
                                        </p:tav>
                                        <p:tav tm="100000">
                                          <p:val>
                                            <p:strVal val="#ppt_h"/>
                                          </p:val>
                                        </p:tav>
                                      </p:tavLst>
                                    </p:anim>
                                    <p:animEffect transition="in" filter="fade">
                                      <p:cBhvr>
                                        <p:cTn id="26" dur="1000"/>
                                        <p:tgtEl>
                                          <p:spTgt spid="3"/>
                                        </p:tgtEl>
                                      </p:cBhvr>
                                    </p:animEffect>
                                  </p:childTnLst>
                                </p:cTn>
                              </p:par>
                              <p:par>
                                <p:cTn id="27" presetID="55"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p:cTn id="29" dur="1000" fill="hold"/>
                                        <p:tgtEl>
                                          <p:spTgt spid="5"/>
                                        </p:tgtEl>
                                        <p:attrNameLst>
                                          <p:attrName>ppt_w</p:attrName>
                                        </p:attrNameLst>
                                      </p:cBhvr>
                                      <p:tavLst>
                                        <p:tav tm="0">
                                          <p:val>
                                            <p:strVal val="#ppt_w*0.70"/>
                                          </p:val>
                                        </p:tav>
                                        <p:tav tm="100000">
                                          <p:val>
                                            <p:strVal val="#ppt_w"/>
                                          </p:val>
                                        </p:tav>
                                      </p:tavLst>
                                    </p:anim>
                                    <p:anim calcmode="lin" valueType="num">
                                      <p:cBhvr>
                                        <p:cTn id="30" dur="1000" fill="hold"/>
                                        <p:tgtEl>
                                          <p:spTgt spid="5"/>
                                        </p:tgtEl>
                                        <p:attrNameLst>
                                          <p:attrName>ppt_h</p:attrName>
                                        </p:attrNameLst>
                                      </p:cBhvr>
                                      <p:tavLst>
                                        <p:tav tm="0">
                                          <p:val>
                                            <p:strVal val="#ppt_h"/>
                                          </p:val>
                                        </p:tav>
                                        <p:tav tm="100000">
                                          <p:val>
                                            <p:strVal val="#ppt_h"/>
                                          </p:val>
                                        </p:tav>
                                      </p:tavLst>
                                    </p:anim>
                                    <p:animEffect transition="in" filter="fade">
                                      <p:cBhvr>
                                        <p:cTn id="31" dur="1000"/>
                                        <p:tgtEl>
                                          <p:spTgt spid="5"/>
                                        </p:tgtEl>
                                      </p:cBhvr>
                                    </p:animEffect>
                                  </p:childTnLst>
                                </p:cTn>
                              </p:par>
                              <p:par>
                                <p:cTn id="32" presetID="55"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p:cTn id="34" dur="1000" fill="hold"/>
                                        <p:tgtEl>
                                          <p:spTgt spid="12"/>
                                        </p:tgtEl>
                                        <p:attrNameLst>
                                          <p:attrName>ppt_w</p:attrName>
                                        </p:attrNameLst>
                                      </p:cBhvr>
                                      <p:tavLst>
                                        <p:tav tm="0">
                                          <p:val>
                                            <p:strVal val="#ppt_w*0.70"/>
                                          </p:val>
                                        </p:tav>
                                        <p:tav tm="100000">
                                          <p:val>
                                            <p:strVal val="#ppt_w"/>
                                          </p:val>
                                        </p:tav>
                                      </p:tavLst>
                                    </p:anim>
                                    <p:anim calcmode="lin" valueType="num">
                                      <p:cBhvr>
                                        <p:cTn id="35" dur="1000" fill="hold"/>
                                        <p:tgtEl>
                                          <p:spTgt spid="12"/>
                                        </p:tgtEl>
                                        <p:attrNameLst>
                                          <p:attrName>ppt_h</p:attrName>
                                        </p:attrNameLst>
                                      </p:cBhvr>
                                      <p:tavLst>
                                        <p:tav tm="0">
                                          <p:val>
                                            <p:strVal val="#ppt_h"/>
                                          </p:val>
                                        </p:tav>
                                        <p:tav tm="100000">
                                          <p:val>
                                            <p:strVal val="#ppt_h"/>
                                          </p:val>
                                        </p:tav>
                                      </p:tavLst>
                                    </p:anim>
                                    <p:animEffect transition="in" filter="fade">
                                      <p:cBhvr>
                                        <p:cTn id="36" dur="1000"/>
                                        <p:tgtEl>
                                          <p:spTgt spid="12"/>
                                        </p:tgtEl>
                                      </p:cBhvr>
                                    </p:animEffect>
                                  </p:childTnLst>
                                </p:cTn>
                              </p:par>
                              <p:par>
                                <p:cTn id="37" presetID="55" presetClass="entr" presetSubtype="0"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p:cTn id="39" dur="1000" fill="hold"/>
                                        <p:tgtEl>
                                          <p:spTgt spid="19"/>
                                        </p:tgtEl>
                                        <p:attrNameLst>
                                          <p:attrName>ppt_w</p:attrName>
                                        </p:attrNameLst>
                                      </p:cBhvr>
                                      <p:tavLst>
                                        <p:tav tm="0">
                                          <p:val>
                                            <p:strVal val="#ppt_w*0.70"/>
                                          </p:val>
                                        </p:tav>
                                        <p:tav tm="100000">
                                          <p:val>
                                            <p:strVal val="#ppt_w"/>
                                          </p:val>
                                        </p:tav>
                                      </p:tavLst>
                                    </p:anim>
                                    <p:anim calcmode="lin" valueType="num">
                                      <p:cBhvr>
                                        <p:cTn id="40" dur="1000" fill="hold"/>
                                        <p:tgtEl>
                                          <p:spTgt spid="19"/>
                                        </p:tgtEl>
                                        <p:attrNameLst>
                                          <p:attrName>ppt_h</p:attrName>
                                        </p:attrNameLst>
                                      </p:cBhvr>
                                      <p:tavLst>
                                        <p:tav tm="0">
                                          <p:val>
                                            <p:strVal val="#ppt_h"/>
                                          </p:val>
                                        </p:tav>
                                        <p:tav tm="100000">
                                          <p:val>
                                            <p:strVal val="#ppt_h"/>
                                          </p:val>
                                        </p:tav>
                                      </p:tavLst>
                                    </p:anim>
                                    <p:animEffect transition="in" filter="fade">
                                      <p:cBhvr>
                                        <p:cTn id="41" dur="1000"/>
                                        <p:tgtEl>
                                          <p:spTgt spid="19"/>
                                        </p:tgtEl>
                                      </p:cBhvr>
                                    </p:animEffect>
                                  </p:childTnLst>
                                </p:cTn>
                              </p:par>
                              <p:par>
                                <p:cTn id="42" presetID="55" presetClass="entr" presetSubtype="0"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 calcmode="lin" valueType="num">
                                      <p:cBhvr>
                                        <p:cTn id="44" dur="1000" fill="hold"/>
                                        <p:tgtEl>
                                          <p:spTgt spid="20"/>
                                        </p:tgtEl>
                                        <p:attrNameLst>
                                          <p:attrName>ppt_w</p:attrName>
                                        </p:attrNameLst>
                                      </p:cBhvr>
                                      <p:tavLst>
                                        <p:tav tm="0">
                                          <p:val>
                                            <p:strVal val="#ppt_w*0.70"/>
                                          </p:val>
                                        </p:tav>
                                        <p:tav tm="100000">
                                          <p:val>
                                            <p:strVal val="#ppt_w"/>
                                          </p:val>
                                        </p:tav>
                                      </p:tavLst>
                                    </p:anim>
                                    <p:anim calcmode="lin" valueType="num">
                                      <p:cBhvr>
                                        <p:cTn id="45" dur="1000" fill="hold"/>
                                        <p:tgtEl>
                                          <p:spTgt spid="20"/>
                                        </p:tgtEl>
                                        <p:attrNameLst>
                                          <p:attrName>ppt_h</p:attrName>
                                        </p:attrNameLst>
                                      </p:cBhvr>
                                      <p:tavLst>
                                        <p:tav tm="0">
                                          <p:val>
                                            <p:strVal val="#ppt_h"/>
                                          </p:val>
                                        </p:tav>
                                        <p:tav tm="100000">
                                          <p:val>
                                            <p:strVal val="#ppt_h"/>
                                          </p:val>
                                        </p:tav>
                                      </p:tavLst>
                                    </p:anim>
                                    <p:animEffect transition="in" filter="fade">
                                      <p:cBhvr>
                                        <p:cTn id="46" dur="1000"/>
                                        <p:tgtEl>
                                          <p:spTgt spid="20"/>
                                        </p:tgtEl>
                                      </p:cBhvr>
                                    </p:animEffect>
                                  </p:childTnLst>
                                </p:cTn>
                              </p:par>
                              <p:par>
                                <p:cTn id="47" presetID="55" presetClass="entr" presetSubtype="0"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anim calcmode="lin" valueType="num">
                                      <p:cBhvr>
                                        <p:cTn id="49" dur="1000" fill="hold"/>
                                        <p:tgtEl>
                                          <p:spTgt spid="24"/>
                                        </p:tgtEl>
                                        <p:attrNameLst>
                                          <p:attrName>ppt_w</p:attrName>
                                        </p:attrNameLst>
                                      </p:cBhvr>
                                      <p:tavLst>
                                        <p:tav tm="0">
                                          <p:val>
                                            <p:strVal val="#ppt_w*0.70"/>
                                          </p:val>
                                        </p:tav>
                                        <p:tav tm="100000">
                                          <p:val>
                                            <p:strVal val="#ppt_w"/>
                                          </p:val>
                                        </p:tav>
                                      </p:tavLst>
                                    </p:anim>
                                    <p:anim calcmode="lin" valueType="num">
                                      <p:cBhvr>
                                        <p:cTn id="50" dur="1000" fill="hold"/>
                                        <p:tgtEl>
                                          <p:spTgt spid="24"/>
                                        </p:tgtEl>
                                        <p:attrNameLst>
                                          <p:attrName>ppt_h</p:attrName>
                                        </p:attrNameLst>
                                      </p:cBhvr>
                                      <p:tavLst>
                                        <p:tav tm="0">
                                          <p:val>
                                            <p:strVal val="#ppt_h"/>
                                          </p:val>
                                        </p:tav>
                                        <p:tav tm="100000">
                                          <p:val>
                                            <p:strVal val="#ppt_h"/>
                                          </p:val>
                                        </p:tav>
                                      </p:tavLst>
                                    </p:anim>
                                    <p:animEffect transition="in" filter="fade">
                                      <p:cBhvr>
                                        <p:cTn id="51" dur="1000"/>
                                        <p:tgtEl>
                                          <p:spTgt spid="24"/>
                                        </p:tgtEl>
                                      </p:cBhvr>
                                    </p:animEffect>
                                  </p:childTnLst>
                                </p:cTn>
                              </p:par>
                              <p:par>
                                <p:cTn id="52" presetID="55" presetClass="entr" presetSubtype="0" fill="hold" grpId="0" nodeType="withEffect">
                                  <p:stCondLst>
                                    <p:cond delay="0"/>
                                  </p:stCondLst>
                                  <p:childTnLst>
                                    <p:set>
                                      <p:cBhvr>
                                        <p:cTn id="53" dur="1" fill="hold">
                                          <p:stCondLst>
                                            <p:cond delay="0"/>
                                          </p:stCondLst>
                                        </p:cTn>
                                        <p:tgtEl>
                                          <p:spTgt spid="26"/>
                                        </p:tgtEl>
                                        <p:attrNameLst>
                                          <p:attrName>style.visibility</p:attrName>
                                        </p:attrNameLst>
                                      </p:cBhvr>
                                      <p:to>
                                        <p:strVal val="visible"/>
                                      </p:to>
                                    </p:set>
                                    <p:anim calcmode="lin" valueType="num">
                                      <p:cBhvr>
                                        <p:cTn id="54" dur="1000" fill="hold"/>
                                        <p:tgtEl>
                                          <p:spTgt spid="26"/>
                                        </p:tgtEl>
                                        <p:attrNameLst>
                                          <p:attrName>ppt_w</p:attrName>
                                        </p:attrNameLst>
                                      </p:cBhvr>
                                      <p:tavLst>
                                        <p:tav tm="0">
                                          <p:val>
                                            <p:strVal val="#ppt_w*0.70"/>
                                          </p:val>
                                        </p:tav>
                                        <p:tav tm="100000">
                                          <p:val>
                                            <p:strVal val="#ppt_w"/>
                                          </p:val>
                                        </p:tav>
                                      </p:tavLst>
                                    </p:anim>
                                    <p:anim calcmode="lin" valueType="num">
                                      <p:cBhvr>
                                        <p:cTn id="55" dur="1000" fill="hold"/>
                                        <p:tgtEl>
                                          <p:spTgt spid="26"/>
                                        </p:tgtEl>
                                        <p:attrNameLst>
                                          <p:attrName>ppt_h</p:attrName>
                                        </p:attrNameLst>
                                      </p:cBhvr>
                                      <p:tavLst>
                                        <p:tav tm="0">
                                          <p:val>
                                            <p:strVal val="#ppt_h"/>
                                          </p:val>
                                        </p:tav>
                                        <p:tav tm="100000">
                                          <p:val>
                                            <p:strVal val="#ppt_h"/>
                                          </p:val>
                                        </p:tav>
                                      </p:tavLst>
                                    </p:anim>
                                    <p:animEffect transition="in" filter="fade">
                                      <p:cBhvr>
                                        <p:cTn id="56" dur="1000"/>
                                        <p:tgtEl>
                                          <p:spTgt spid="26"/>
                                        </p:tgtEl>
                                      </p:cBhvr>
                                    </p:animEffect>
                                  </p:childTnLst>
                                </p:cTn>
                              </p:par>
                              <p:par>
                                <p:cTn id="57" presetID="55" presetClass="entr" presetSubtype="0"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p:cTn id="59" dur="1000" fill="hold"/>
                                        <p:tgtEl>
                                          <p:spTgt spid="29"/>
                                        </p:tgtEl>
                                        <p:attrNameLst>
                                          <p:attrName>ppt_w</p:attrName>
                                        </p:attrNameLst>
                                      </p:cBhvr>
                                      <p:tavLst>
                                        <p:tav tm="0">
                                          <p:val>
                                            <p:strVal val="#ppt_w*0.70"/>
                                          </p:val>
                                        </p:tav>
                                        <p:tav tm="100000">
                                          <p:val>
                                            <p:strVal val="#ppt_w"/>
                                          </p:val>
                                        </p:tav>
                                      </p:tavLst>
                                    </p:anim>
                                    <p:anim calcmode="lin" valueType="num">
                                      <p:cBhvr>
                                        <p:cTn id="60" dur="1000" fill="hold"/>
                                        <p:tgtEl>
                                          <p:spTgt spid="29"/>
                                        </p:tgtEl>
                                        <p:attrNameLst>
                                          <p:attrName>ppt_h</p:attrName>
                                        </p:attrNameLst>
                                      </p:cBhvr>
                                      <p:tavLst>
                                        <p:tav tm="0">
                                          <p:val>
                                            <p:strVal val="#ppt_h"/>
                                          </p:val>
                                        </p:tav>
                                        <p:tav tm="100000">
                                          <p:val>
                                            <p:strVal val="#ppt_h"/>
                                          </p:val>
                                        </p:tav>
                                      </p:tavLst>
                                    </p:anim>
                                    <p:animEffect transition="in" filter="fade">
                                      <p:cBhvr>
                                        <p:cTn id="61" dur="1000"/>
                                        <p:tgtEl>
                                          <p:spTgt spid="29"/>
                                        </p:tgtEl>
                                      </p:cBhvr>
                                    </p:animEffect>
                                  </p:childTnLst>
                                </p:cTn>
                              </p:par>
                              <p:par>
                                <p:cTn id="62" presetID="55" presetClass="entr" presetSubtype="0" fill="hold" grpId="0" nodeType="withEffect">
                                  <p:stCondLst>
                                    <p:cond delay="0"/>
                                  </p:stCondLst>
                                  <p:childTnLst>
                                    <p:set>
                                      <p:cBhvr>
                                        <p:cTn id="63" dur="1" fill="hold">
                                          <p:stCondLst>
                                            <p:cond delay="0"/>
                                          </p:stCondLst>
                                        </p:cTn>
                                        <p:tgtEl>
                                          <p:spTgt spid="32"/>
                                        </p:tgtEl>
                                        <p:attrNameLst>
                                          <p:attrName>style.visibility</p:attrName>
                                        </p:attrNameLst>
                                      </p:cBhvr>
                                      <p:to>
                                        <p:strVal val="visible"/>
                                      </p:to>
                                    </p:set>
                                    <p:anim calcmode="lin" valueType="num">
                                      <p:cBhvr>
                                        <p:cTn id="64" dur="1000" fill="hold"/>
                                        <p:tgtEl>
                                          <p:spTgt spid="32"/>
                                        </p:tgtEl>
                                        <p:attrNameLst>
                                          <p:attrName>ppt_w</p:attrName>
                                        </p:attrNameLst>
                                      </p:cBhvr>
                                      <p:tavLst>
                                        <p:tav tm="0">
                                          <p:val>
                                            <p:strVal val="#ppt_w*0.70"/>
                                          </p:val>
                                        </p:tav>
                                        <p:tav tm="100000">
                                          <p:val>
                                            <p:strVal val="#ppt_w"/>
                                          </p:val>
                                        </p:tav>
                                      </p:tavLst>
                                    </p:anim>
                                    <p:anim calcmode="lin" valueType="num">
                                      <p:cBhvr>
                                        <p:cTn id="65" dur="1000" fill="hold"/>
                                        <p:tgtEl>
                                          <p:spTgt spid="32"/>
                                        </p:tgtEl>
                                        <p:attrNameLst>
                                          <p:attrName>ppt_h</p:attrName>
                                        </p:attrNameLst>
                                      </p:cBhvr>
                                      <p:tavLst>
                                        <p:tav tm="0">
                                          <p:val>
                                            <p:strVal val="#ppt_h"/>
                                          </p:val>
                                        </p:tav>
                                        <p:tav tm="100000">
                                          <p:val>
                                            <p:strVal val="#ppt_h"/>
                                          </p:val>
                                        </p:tav>
                                      </p:tavLst>
                                    </p:anim>
                                    <p:animEffect transition="in" filter="fade">
                                      <p:cBhvr>
                                        <p:cTn id="66" dur="1000"/>
                                        <p:tgtEl>
                                          <p:spTgt spid="32"/>
                                        </p:tgtEl>
                                      </p:cBhvr>
                                    </p:animEffect>
                                  </p:childTnLst>
                                </p:cTn>
                              </p:par>
                              <p:par>
                                <p:cTn id="67" presetID="55" presetClass="entr" presetSubtype="0" fill="hold" grpId="0" nodeType="withEffect">
                                  <p:stCondLst>
                                    <p:cond delay="0"/>
                                  </p:stCondLst>
                                  <p:childTnLst>
                                    <p:set>
                                      <p:cBhvr>
                                        <p:cTn id="68" dur="1" fill="hold">
                                          <p:stCondLst>
                                            <p:cond delay="0"/>
                                          </p:stCondLst>
                                        </p:cTn>
                                        <p:tgtEl>
                                          <p:spTgt spid="35"/>
                                        </p:tgtEl>
                                        <p:attrNameLst>
                                          <p:attrName>style.visibility</p:attrName>
                                        </p:attrNameLst>
                                      </p:cBhvr>
                                      <p:to>
                                        <p:strVal val="visible"/>
                                      </p:to>
                                    </p:set>
                                    <p:anim calcmode="lin" valueType="num">
                                      <p:cBhvr>
                                        <p:cTn id="69" dur="1000" fill="hold"/>
                                        <p:tgtEl>
                                          <p:spTgt spid="35"/>
                                        </p:tgtEl>
                                        <p:attrNameLst>
                                          <p:attrName>ppt_w</p:attrName>
                                        </p:attrNameLst>
                                      </p:cBhvr>
                                      <p:tavLst>
                                        <p:tav tm="0">
                                          <p:val>
                                            <p:strVal val="#ppt_w*0.70"/>
                                          </p:val>
                                        </p:tav>
                                        <p:tav tm="100000">
                                          <p:val>
                                            <p:strVal val="#ppt_w"/>
                                          </p:val>
                                        </p:tav>
                                      </p:tavLst>
                                    </p:anim>
                                    <p:anim calcmode="lin" valueType="num">
                                      <p:cBhvr>
                                        <p:cTn id="70" dur="1000" fill="hold"/>
                                        <p:tgtEl>
                                          <p:spTgt spid="35"/>
                                        </p:tgtEl>
                                        <p:attrNameLst>
                                          <p:attrName>ppt_h</p:attrName>
                                        </p:attrNameLst>
                                      </p:cBhvr>
                                      <p:tavLst>
                                        <p:tav tm="0">
                                          <p:val>
                                            <p:strVal val="#ppt_h"/>
                                          </p:val>
                                        </p:tav>
                                        <p:tav tm="100000">
                                          <p:val>
                                            <p:strVal val="#ppt_h"/>
                                          </p:val>
                                        </p:tav>
                                      </p:tavLst>
                                    </p:anim>
                                    <p:animEffect transition="in" filter="fade">
                                      <p:cBhvr>
                                        <p:cTn id="71" dur="1000"/>
                                        <p:tgtEl>
                                          <p:spTgt spid="35"/>
                                        </p:tgtEl>
                                      </p:cBhvr>
                                    </p:animEffect>
                                  </p:childTnLst>
                                </p:cTn>
                              </p:par>
                              <p:par>
                                <p:cTn id="72" presetID="16" presetClass="entr" presetSubtype="21" fill="hold" grpId="0" nodeType="withEffect">
                                  <p:stCondLst>
                                    <p:cond delay="0"/>
                                  </p:stCondLst>
                                  <p:childTnLst>
                                    <p:set>
                                      <p:cBhvr>
                                        <p:cTn id="73" dur="1" fill="hold">
                                          <p:stCondLst>
                                            <p:cond delay="0"/>
                                          </p:stCondLst>
                                        </p:cTn>
                                        <p:tgtEl>
                                          <p:spTgt spid="25"/>
                                        </p:tgtEl>
                                        <p:attrNameLst>
                                          <p:attrName>style.visibility</p:attrName>
                                        </p:attrNameLst>
                                      </p:cBhvr>
                                      <p:to>
                                        <p:strVal val="visible"/>
                                      </p:to>
                                    </p:set>
                                    <p:animEffect transition="in" filter="barn(inVertical)">
                                      <p:cBhvr>
                                        <p:cTn id="74" dur="500"/>
                                        <p:tgtEl>
                                          <p:spTgt spid="25"/>
                                        </p:tgtEl>
                                      </p:cBhvr>
                                    </p:animEffect>
                                  </p:childTnLst>
                                </p:cTn>
                              </p:par>
                              <p:par>
                                <p:cTn id="75" presetID="16" presetClass="entr" presetSubtype="21" fill="hold" grpId="0" nodeType="withEffect">
                                  <p:stCondLst>
                                    <p:cond delay="0"/>
                                  </p:stCondLst>
                                  <p:childTnLst>
                                    <p:set>
                                      <p:cBhvr>
                                        <p:cTn id="76" dur="1" fill="hold">
                                          <p:stCondLst>
                                            <p:cond delay="0"/>
                                          </p:stCondLst>
                                        </p:cTn>
                                        <p:tgtEl>
                                          <p:spTgt spid="27"/>
                                        </p:tgtEl>
                                        <p:attrNameLst>
                                          <p:attrName>style.visibility</p:attrName>
                                        </p:attrNameLst>
                                      </p:cBhvr>
                                      <p:to>
                                        <p:strVal val="visible"/>
                                      </p:to>
                                    </p:set>
                                    <p:animEffect transition="in" filter="barn(inVertical)">
                                      <p:cBhvr>
                                        <p:cTn id="77" dur="500"/>
                                        <p:tgtEl>
                                          <p:spTgt spid="27"/>
                                        </p:tgtEl>
                                      </p:cBhvr>
                                    </p:animEffect>
                                  </p:childTnLst>
                                </p:cTn>
                              </p:par>
                              <p:par>
                                <p:cTn id="78" presetID="16" presetClass="entr" presetSubtype="21" fill="hold" grpId="0" nodeType="withEffect">
                                  <p:stCondLst>
                                    <p:cond delay="0"/>
                                  </p:stCondLst>
                                  <p:childTnLst>
                                    <p:set>
                                      <p:cBhvr>
                                        <p:cTn id="79" dur="1" fill="hold">
                                          <p:stCondLst>
                                            <p:cond delay="0"/>
                                          </p:stCondLst>
                                        </p:cTn>
                                        <p:tgtEl>
                                          <p:spTgt spid="31"/>
                                        </p:tgtEl>
                                        <p:attrNameLst>
                                          <p:attrName>style.visibility</p:attrName>
                                        </p:attrNameLst>
                                      </p:cBhvr>
                                      <p:to>
                                        <p:strVal val="visible"/>
                                      </p:to>
                                    </p:set>
                                    <p:animEffect transition="in" filter="barn(inVertical)">
                                      <p:cBhvr>
                                        <p:cTn id="80" dur="500"/>
                                        <p:tgtEl>
                                          <p:spTgt spid="31"/>
                                        </p:tgtEl>
                                      </p:cBhvr>
                                    </p:animEffect>
                                  </p:childTnLst>
                                </p:cTn>
                              </p:par>
                              <p:par>
                                <p:cTn id="81" presetID="16" presetClass="entr" presetSubtype="21" fill="hold" grpId="0" nodeType="with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barn(inVertical)">
                                      <p:cBhvr>
                                        <p:cTn id="8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8" grpId="0"/>
      <p:bldP spid="2" grpId="0"/>
      <p:bldP spid="30" grpId="0"/>
      <p:bldP spid="3" grpId="0"/>
      <p:bldP spid="5" grpId="0"/>
      <p:bldP spid="12" grpId="0"/>
      <p:bldP spid="19" grpId="0"/>
      <p:bldP spid="20" grpId="0"/>
      <p:bldP spid="24" grpId="0"/>
      <p:bldP spid="26" grpId="0"/>
      <p:bldP spid="29" grpId="0"/>
      <p:bldP spid="32" grpId="0"/>
      <p:bldP spid="35" grpId="0"/>
      <p:bldP spid="25" grpId="0" bldLvl="0" animBg="1"/>
      <p:bldP spid="27" grpId="0" bldLvl="0" animBg="1"/>
      <p:bldP spid="31" grpId="0" bldLvl="0" animBg="1"/>
      <p:bldP spid="34"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6158C"/>
                </a:solidFill>
                <a:latin typeface="字魂59号-创粗黑" panose="00000500000000000000" charset="-122"/>
                <a:ea typeface="字魂59号-创粗黑" panose="00000500000000000000" charset="-122"/>
                <a:cs typeface="+mn-ea"/>
                <a:sym typeface="+mn-lt"/>
              </a:rPr>
              <a:t>抢先展示</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cxnSp>
        <p:nvCxnSpPr>
          <p:cNvPr id="2" name="Connector: Elbow 2"/>
          <p:cNvCxnSpPr/>
          <p:nvPr/>
        </p:nvCxnSpPr>
        <p:spPr>
          <a:xfrm rot="5400000" flipH="1" flipV="1">
            <a:off x="5852363" y="-789891"/>
            <a:ext cx="18161" cy="7055753"/>
          </a:xfrm>
          <a:prstGeom prst="bentConnector3">
            <a:avLst>
              <a:gd name="adj1" fmla="val 2117646"/>
            </a:avLst>
          </a:prstGeom>
          <a:ln w="190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 name="Connector: Elbow 3"/>
          <p:cNvCxnSpPr/>
          <p:nvPr/>
        </p:nvCxnSpPr>
        <p:spPr>
          <a:xfrm rot="5400000">
            <a:off x="5852361" y="1092562"/>
            <a:ext cx="18161" cy="7055753"/>
          </a:xfrm>
          <a:prstGeom prst="bentConnector3">
            <a:avLst>
              <a:gd name="adj1" fmla="val 2117646"/>
            </a:avLst>
          </a:prstGeom>
          <a:ln w="190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9" name="5"/>
          <p:cNvSpPr/>
          <p:nvPr/>
        </p:nvSpPr>
        <p:spPr>
          <a:xfrm>
            <a:off x="4586560" y="2148913"/>
            <a:ext cx="2499277" cy="445420"/>
          </a:xfrm>
          <a:prstGeom prst="roundRect">
            <a:avLst>
              <a:gd name="adj" fmla="val 50000"/>
            </a:avLst>
          </a:prstGeom>
          <a:solidFill>
            <a:srgbClr val="2B1FC9">
              <a:alpha val="79000"/>
            </a:srgbClr>
          </a:solidFill>
          <a:ln w="3175">
            <a:noFill/>
            <a:prstDash val="sysDash"/>
          </a:ln>
        </p:spPr>
        <p:style>
          <a:lnRef idx="1">
            <a:schemeClr val="accent1"/>
          </a:lnRef>
          <a:fillRef idx="0">
            <a:schemeClr val="accent1"/>
          </a:fillRef>
          <a:effectRef idx="0">
            <a:schemeClr val="accent1"/>
          </a:effectRef>
          <a:fontRef idx="minor">
            <a:schemeClr val="tx1"/>
          </a:fontRef>
        </p:style>
        <p:txBody>
          <a:bodyPr anchor="ctr"/>
          <a:p>
            <a:pPr algn="ctr"/>
            <a:endParaRPr>
              <a:solidFill>
                <a:prstClr val="black"/>
              </a:solidFill>
              <a:cs typeface="+mn-ea"/>
              <a:sym typeface="+mn-lt"/>
            </a:endParaRPr>
          </a:p>
        </p:txBody>
      </p:sp>
      <p:sp>
        <p:nvSpPr>
          <p:cNvPr id="17" name="5"/>
          <p:cNvSpPr/>
          <p:nvPr/>
        </p:nvSpPr>
        <p:spPr>
          <a:xfrm>
            <a:off x="4586558" y="4764121"/>
            <a:ext cx="2499277" cy="445420"/>
          </a:xfrm>
          <a:prstGeom prst="roundRect">
            <a:avLst>
              <a:gd name="adj" fmla="val 50000"/>
            </a:avLst>
          </a:prstGeom>
          <a:solidFill>
            <a:srgbClr val="5B54B6"/>
          </a:solidFill>
          <a:ln w="3175">
            <a:noFill/>
            <a:prstDash val="sysDash"/>
          </a:ln>
        </p:spPr>
        <p:style>
          <a:lnRef idx="1">
            <a:schemeClr val="accent1"/>
          </a:lnRef>
          <a:fillRef idx="0">
            <a:schemeClr val="accent1"/>
          </a:fillRef>
          <a:effectRef idx="0">
            <a:schemeClr val="accent1"/>
          </a:effectRef>
          <a:fontRef idx="minor">
            <a:schemeClr val="tx1"/>
          </a:fontRef>
        </p:style>
        <p:txBody>
          <a:bodyPr anchor="ctr"/>
          <a:p>
            <a:pPr algn="ctr"/>
            <a:endParaRPr>
              <a:solidFill>
                <a:prstClr val="black"/>
              </a:solidFill>
              <a:cs typeface="+mn-ea"/>
              <a:sym typeface="+mn-lt"/>
            </a:endParaRPr>
          </a:p>
        </p:txBody>
      </p:sp>
      <p:sp>
        <p:nvSpPr>
          <p:cNvPr id="8" name="5"/>
          <p:cNvSpPr/>
          <p:nvPr/>
        </p:nvSpPr>
        <p:spPr>
          <a:xfrm>
            <a:off x="1369238" y="2763175"/>
            <a:ext cx="1928653" cy="1928615"/>
          </a:xfrm>
          <a:prstGeom prst="ellipse">
            <a:avLst/>
          </a:prstGeom>
          <a:solidFill>
            <a:srgbClr val="5B54B6"/>
          </a:solidFill>
          <a:ln w="15875">
            <a:noFill/>
            <a:miter lim="800000"/>
          </a:ln>
        </p:spPr>
        <p:txBody>
          <a:bodyPr anchor="ctr"/>
          <a:p>
            <a:pPr algn="ctr"/>
            <a:endParaRPr>
              <a:solidFill>
                <a:prstClr val="black"/>
              </a:solidFill>
              <a:cs typeface="+mn-ea"/>
              <a:sym typeface="+mn-lt"/>
            </a:endParaRPr>
          </a:p>
        </p:txBody>
      </p:sp>
      <p:sp>
        <p:nvSpPr>
          <p:cNvPr id="9" name="5e"/>
          <p:cNvSpPr/>
          <p:nvPr/>
        </p:nvSpPr>
        <p:spPr>
          <a:xfrm>
            <a:off x="8404416" y="2762820"/>
            <a:ext cx="1929396" cy="1929357"/>
          </a:xfrm>
          <a:prstGeom prst="ellipse">
            <a:avLst/>
          </a:prstGeom>
          <a:solidFill>
            <a:srgbClr val="22189D">
              <a:alpha val="64000"/>
            </a:srgbClr>
          </a:solidFill>
          <a:ln w="15875">
            <a:noFill/>
            <a:miter lim="800000"/>
          </a:ln>
        </p:spPr>
        <p:txBody>
          <a:bodyPr anchor="ctr"/>
          <a:p>
            <a:pPr algn="ctr"/>
            <a:endParaRPr>
              <a:solidFill>
                <a:prstClr val="black"/>
              </a:solidFill>
              <a:cs typeface="+mn-ea"/>
              <a:sym typeface="+mn-lt"/>
            </a:endParaRPr>
          </a:p>
        </p:txBody>
      </p:sp>
      <p:sp>
        <p:nvSpPr>
          <p:cNvPr id="27" name="文本框 26"/>
          <p:cNvSpPr txBox="1"/>
          <p:nvPr/>
        </p:nvSpPr>
        <p:spPr>
          <a:xfrm>
            <a:off x="1497786" y="3896463"/>
            <a:ext cx="1671556" cy="461665"/>
          </a:xfrm>
          <a:prstGeom prst="rect">
            <a:avLst/>
          </a:prstGeom>
          <a:noFill/>
        </p:spPr>
        <p:txBody>
          <a:bodyPr wrap="square" rtlCol="0">
            <a:spAutoFit/>
            <a:scene3d>
              <a:camera prst="orthographicFront"/>
              <a:lightRig rig="threePt" dir="t"/>
            </a:scene3d>
            <a:sp3d contourW="12700"/>
          </a:bodyPr>
          <a:p>
            <a:pPr algn="ctr"/>
            <a:r>
              <a:rPr lang="zh-CN" altLang="en-US" sz="2400" b="1" dirty="0">
                <a:solidFill>
                  <a:prstClr val="white"/>
                </a:solidFill>
                <a:cs typeface="+mn-ea"/>
                <a:sym typeface="+mn-lt"/>
              </a:rPr>
              <a:t>重点工作</a:t>
            </a:r>
            <a:endParaRPr lang="zh-CN" altLang="en-US" sz="2400" b="1" dirty="0">
              <a:solidFill>
                <a:prstClr val="white"/>
              </a:solidFill>
              <a:cs typeface="+mn-ea"/>
              <a:sym typeface="+mn-lt"/>
            </a:endParaRPr>
          </a:p>
        </p:txBody>
      </p:sp>
      <p:sp>
        <p:nvSpPr>
          <p:cNvPr id="28" name="文本框 27"/>
          <p:cNvSpPr txBox="1"/>
          <p:nvPr/>
        </p:nvSpPr>
        <p:spPr>
          <a:xfrm>
            <a:off x="8533336" y="3896463"/>
            <a:ext cx="1671556" cy="461665"/>
          </a:xfrm>
          <a:prstGeom prst="rect">
            <a:avLst/>
          </a:prstGeom>
          <a:noFill/>
        </p:spPr>
        <p:txBody>
          <a:bodyPr wrap="square" rtlCol="0">
            <a:spAutoFit/>
            <a:scene3d>
              <a:camera prst="orthographicFront"/>
              <a:lightRig rig="threePt" dir="t"/>
            </a:scene3d>
            <a:sp3d contourW="12700"/>
          </a:bodyPr>
          <a:p>
            <a:pPr algn="ctr"/>
            <a:r>
              <a:rPr lang="zh-CN" altLang="en-US" sz="2400" b="1" dirty="0">
                <a:solidFill>
                  <a:prstClr val="white"/>
                </a:solidFill>
                <a:cs typeface="+mn-ea"/>
                <a:sym typeface="+mn-lt"/>
              </a:rPr>
              <a:t>重点工作</a:t>
            </a:r>
            <a:endParaRPr lang="zh-CN" altLang="en-US" sz="2400" b="1" dirty="0">
              <a:solidFill>
                <a:prstClr val="white"/>
              </a:solidFill>
              <a:cs typeface="+mn-ea"/>
              <a:sym typeface="+mn-lt"/>
            </a:endParaRPr>
          </a:p>
        </p:txBody>
      </p:sp>
      <p:sp>
        <p:nvSpPr>
          <p:cNvPr id="29" name="文本框 28"/>
          <p:cNvSpPr txBox="1"/>
          <p:nvPr/>
        </p:nvSpPr>
        <p:spPr>
          <a:xfrm>
            <a:off x="5009943" y="2217569"/>
            <a:ext cx="1671556" cy="307777"/>
          </a:xfrm>
          <a:prstGeom prst="rect">
            <a:avLst/>
          </a:prstGeom>
          <a:noFill/>
        </p:spPr>
        <p:txBody>
          <a:bodyPr wrap="square" rtlCol="0">
            <a:spAutoFit/>
            <a:scene3d>
              <a:camera prst="orthographicFront"/>
              <a:lightRig rig="threePt" dir="t"/>
            </a:scene3d>
            <a:sp3d contourW="12700"/>
          </a:bodyPr>
          <a:p>
            <a:pPr algn="ctr"/>
            <a:r>
              <a:rPr lang="zh-CN" altLang="en-US" sz="1400" b="1" dirty="0" smtClean="0">
                <a:solidFill>
                  <a:prstClr val="white"/>
                </a:solidFill>
                <a:cs typeface="+mn-ea"/>
                <a:sym typeface="+mn-lt"/>
              </a:rPr>
              <a:t>精准定制</a:t>
            </a:r>
            <a:endParaRPr lang="zh-CN" altLang="en-US" sz="1400" b="1" dirty="0">
              <a:solidFill>
                <a:prstClr val="white"/>
              </a:solidFill>
              <a:cs typeface="+mn-ea"/>
              <a:sym typeface="+mn-lt"/>
            </a:endParaRPr>
          </a:p>
        </p:txBody>
      </p:sp>
      <p:sp>
        <p:nvSpPr>
          <p:cNvPr id="30" name="文本框 29"/>
          <p:cNvSpPr txBox="1"/>
          <p:nvPr/>
        </p:nvSpPr>
        <p:spPr>
          <a:xfrm>
            <a:off x="5009943" y="4832942"/>
            <a:ext cx="1671556" cy="307777"/>
          </a:xfrm>
          <a:prstGeom prst="rect">
            <a:avLst/>
          </a:prstGeom>
          <a:noFill/>
        </p:spPr>
        <p:txBody>
          <a:bodyPr wrap="square" rtlCol="0">
            <a:spAutoFit/>
            <a:scene3d>
              <a:camera prst="orthographicFront"/>
              <a:lightRig rig="threePt" dir="t"/>
            </a:scene3d>
            <a:sp3d contourW="12700"/>
          </a:bodyPr>
          <a:p>
            <a:pPr algn="ctr"/>
            <a:r>
              <a:rPr lang="zh-CN" altLang="en-US" sz="1400" b="1" dirty="0" smtClean="0">
                <a:solidFill>
                  <a:prstClr val="white"/>
                </a:solidFill>
                <a:cs typeface="+mn-ea"/>
                <a:sym typeface="+mn-lt"/>
              </a:rPr>
              <a:t>高度整合</a:t>
            </a:r>
            <a:endParaRPr lang="zh-CN" altLang="en-US" sz="1400" b="1" dirty="0">
              <a:solidFill>
                <a:prstClr val="white"/>
              </a:solidFill>
              <a:cs typeface="+mn-ea"/>
              <a:sym typeface="+mn-lt"/>
            </a:endParaRPr>
          </a:p>
        </p:txBody>
      </p:sp>
      <p:sp>
        <p:nvSpPr>
          <p:cNvPr id="39" name="TextBox 27"/>
          <p:cNvSpPr txBox="1"/>
          <p:nvPr/>
        </p:nvSpPr>
        <p:spPr>
          <a:xfrm>
            <a:off x="3475293" y="3647485"/>
            <a:ext cx="4857235" cy="1322070"/>
          </a:xfrm>
          <a:prstGeom prst="rect">
            <a:avLst/>
          </a:prstGeom>
          <a:noFill/>
        </p:spPr>
        <p:txBody>
          <a:bodyPr wrap="square" rtlCol="0">
            <a:spAutoFit/>
          </a:bodyPr>
          <a:p>
            <a:pPr algn="ctr">
              <a:lnSpc>
                <a:spcPct val="200000"/>
              </a:lnSpc>
            </a:pPr>
            <a:r>
              <a:rPr lang="zh-CN" altLang="en-US" sz="800" dirty="0">
                <a:solidFill>
                  <a:schemeClr val="tx1">
                    <a:lumMod val="65000"/>
                    <a:lumOff val="3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点击此处添加文本信息，具体长短可根据实际需要填写，也可直接将文本复制于此，具体文字大小颜色均可调整。点击此处添加文本信息，具体长短可根据实际需要填写，也可直接将文本复制于此，具体文字大小颜色均可调整。</a:t>
            </a:r>
            <a:endParaRPr lang="zh-CN" altLang="en-US" sz="800" dirty="0">
              <a:solidFill>
                <a:schemeClr val="tx1">
                  <a:lumMod val="65000"/>
                  <a:lumOff val="3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a:p>
            <a:pPr algn="ctr">
              <a:lnSpc>
                <a:spcPct val="200000"/>
              </a:lnSpc>
            </a:pPr>
            <a:endParaRPr lang="zh-CN" altLang="en-US" sz="800" dirty="0">
              <a:solidFill>
                <a:schemeClr val="tx1">
                  <a:lumMod val="65000"/>
                  <a:lumOff val="3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a:p>
            <a:pPr algn="ctr">
              <a:lnSpc>
                <a:spcPct val="200000"/>
              </a:lnSpc>
            </a:pPr>
            <a:endParaRPr lang="en-US" sz="800" dirty="0">
              <a:solidFill>
                <a:srgbClr val="FFFFFF">
                  <a:lumMod val="50000"/>
                </a:srgbClr>
              </a:solidFill>
              <a:cs typeface="+mn-ea"/>
              <a:sym typeface="+mn-lt"/>
            </a:endParaRPr>
          </a:p>
        </p:txBody>
      </p:sp>
      <p:sp>
        <p:nvSpPr>
          <p:cNvPr id="40" name="TextBox 26"/>
          <p:cNvSpPr txBox="1"/>
          <p:nvPr/>
        </p:nvSpPr>
        <p:spPr>
          <a:xfrm>
            <a:off x="3697755" y="2966872"/>
            <a:ext cx="4412310" cy="369332"/>
          </a:xfrm>
          <a:prstGeom prst="rect">
            <a:avLst/>
          </a:prstGeom>
          <a:noFill/>
        </p:spPr>
        <p:txBody>
          <a:bodyPr wrap="square" rtlCol="0">
            <a:spAutoFit/>
          </a:bodyPr>
          <a:p>
            <a:pPr algn="ctr" defTabSz="914400"/>
            <a:r>
              <a:rPr lang="zh-TW" altLang="en-US" b="1" dirty="0">
                <a:solidFill>
                  <a:schemeClr val="tx1">
                    <a:lumMod val="75000"/>
                    <a:lumOff val="25000"/>
                  </a:schemeClr>
                </a:solidFill>
                <a:cs typeface="+mn-ea"/>
                <a:sym typeface="+mn-lt"/>
              </a:rPr>
              <a:t>人生沒有彩排，每一個細節都是現場直播。</a:t>
            </a:r>
            <a:endParaRPr lang="ru-RU" b="1" dirty="0">
              <a:solidFill>
                <a:schemeClr val="tx1">
                  <a:lumMod val="75000"/>
                  <a:lumOff val="25000"/>
                </a:schemeClr>
              </a:solidFill>
              <a:cs typeface="+mn-ea"/>
              <a:sym typeface="+mn-lt"/>
            </a:endParaRPr>
          </a:p>
        </p:txBody>
      </p:sp>
      <p:sp>
        <p:nvSpPr>
          <p:cNvPr id="21" name="Shape 23267"/>
          <p:cNvSpPr/>
          <p:nvPr/>
        </p:nvSpPr>
        <p:spPr>
          <a:xfrm>
            <a:off x="2113636" y="3223095"/>
            <a:ext cx="396996" cy="571284"/>
          </a:xfrm>
          <a:custGeom>
            <a:avLst/>
            <a:gdLst/>
            <a:ahLst/>
            <a:cxnLst>
              <a:cxn ang="0">
                <a:pos x="wd2" y="hd2"/>
              </a:cxn>
              <a:cxn ang="5400000">
                <a:pos x="wd2" y="hd2"/>
              </a:cxn>
              <a:cxn ang="10800000">
                <a:pos x="wd2" y="hd2"/>
              </a:cxn>
              <a:cxn ang="16200000">
                <a:pos x="wd2" y="hd2"/>
              </a:cxn>
            </a:cxnLst>
            <a:rect l="0" t="0" r="r" b="b"/>
            <a:pathLst>
              <a:path w="21584" h="21600" extrusionOk="0">
                <a:moveTo>
                  <a:pt x="10807" y="0"/>
                </a:moveTo>
                <a:cubicBezTo>
                  <a:pt x="4853" y="0"/>
                  <a:pt x="0" y="3353"/>
                  <a:pt x="0" y="7494"/>
                </a:cubicBezTo>
                <a:cubicBezTo>
                  <a:pt x="0" y="9576"/>
                  <a:pt x="989" y="10803"/>
                  <a:pt x="1858" y="11866"/>
                </a:cubicBezTo>
                <a:cubicBezTo>
                  <a:pt x="2615" y="12795"/>
                  <a:pt x="3351" y="13658"/>
                  <a:pt x="3592" y="15247"/>
                </a:cubicBezTo>
                <a:cubicBezTo>
                  <a:pt x="3657" y="16188"/>
                  <a:pt x="4748" y="16927"/>
                  <a:pt x="6100" y="16927"/>
                </a:cubicBezTo>
                <a:lnTo>
                  <a:pt x="15483" y="16927"/>
                </a:lnTo>
                <a:cubicBezTo>
                  <a:pt x="16386" y="16938"/>
                  <a:pt x="17230" y="16614"/>
                  <a:pt x="17682" y="16087"/>
                </a:cubicBezTo>
                <a:cubicBezTo>
                  <a:pt x="17971" y="15751"/>
                  <a:pt x="18021" y="15365"/>
                  <a:pt x="18053" y="15096"/>
                </a:cubicBezTo>
                <a:cubicBezTo>
                  <a:pt x="18053" y="15063"/>
                  <a:pt x="18084" y="15032"/>
                  <a:pt x="18084" y="15010"/>
                </a:cubicBezTo>
                <a:cubicBezTo>
                  <a:pt x="18356" y="13589"/>
                  <a:pt x="19048" y="12761"/>
                  <a:pt x="19757" y="11888"/>
                </a:cubicBezTo>
                <a:cubicBezTo>
                  <a:pt x="20626" y="10823"/>
                  <a:pt x="21584" y="9598"/>
                  <a:pt x="21584" y="7516"/>
                </a:cubicBezTo>
                <a:cubicBezTo>
                  <a:pt x="21600" y="3352"/>
                  <a:pt x="16762" y="0"/>
                  <a:pt x="10807" y="0"/>
                </a:cubicBezTo>
                <a:close/>
                <a:moveTo>
                  <a:pt x="10807" y="1120"/>
                </a:moveTo>
                <a:cubicBezTo>
                  <a:pt x="15877" y="1120"/>
                  <a:pt x="20004" y="3969"/>
                  <a:pt x="20004" y="7494"/>
                </a:cubicBezTo>
                <a:cubicBezTo>
                  <a:pt x="20004" y="10864"/>
                  <a:pt x="17167" y="11357"/>
                  <a:pt x="16474" y="14838"/>
                </a:cubicBezTo>
                <a:cubicBezTo>
                  <a:pt x="16442" y="15028"/>
                  <a:pt x="16417" y="15338"/>
                  <a:pt x="16288" y="15505"/>
                </a:cubicBezTo>
                <a:cubicBezTo>
                  <a:pt x="16130" y="15696"/>
                  <a:pt x="15853" y="15807"/>
                  <a:pt x="15514" y="15807"/>
                </a:cubicBezTo>
                <a:lnTo>
                  <a:pt x="6100" y="15807"/>
                </a:lnTo>
                <a:cubicBezTo>
                  <a:pt x="5586" y="15807"/>
                  <a:pt x="5202" y="15530"/>
                  <a:pt x="5202" y="15182"/>
                </a:cubicBezTo>
                <a:cubicBezTo>
                  <a:pt x="4638" y="11389"/>
                  <a:pt x="1610" y="10986"/>
                  <a:pt x="1610" y="7516"/>
                </a:cubicBezTo>
                <a:cubicBezTo>
                  <a:pt x="1610" y="3979"/>
                  <a:pt x="5738" y="1120"/>
                  <a:pt x="10807" y="1120"/>
                </a:cubicBezTo>
                <a:close/>
                <a:moveTo>
                  <a:pt x="15081" y="2757"/>
                </a:moveTo>
                <a:cubicBezTo>
                  <a:pt x="15028" y="2748"/>
                  <a:pt x="14945" y="2794"/>
                  <a:pt x="14833" y="2929"/>
                </a:cubicBezTo>
                <a:cubicBezTo>
                  <a:pt x="14334" y="3533"/>
                  <a:pt x="13530" y="4032"/>
                  <a:pt x="12758" y="4458"/>
                </a:cubicBezTo>
                <a:cubicBezTo>
                  <a:pt x="11519" y="5129"/>
                  <a:pt x="10241" y="5751"/>
                  <a:pt x="9228" y="6590"/>
                </a:cubicBezTo>
                <a:cubicBezTo>
                  <a:pt x="7941" y="7676"/>
                  <a:pt x="7658" y="9199"/>
                  <a:pt x="8237" y="10531"/>
                </a:cubicBezTo>
                <a:cubicBezTo>
                  <a:pt x="8366" y="10821"/>
                  <a:pt x="8571" y="10822"/>
                  <a:pt x="8733" y="10531"/>
                </a:cubicBezTo>
                <a:cubicBezTo>
                  <a:pt x="9086" y="9827"/>
                  <a:pt x="9649" y="9142"/>
                  <a:pt x="10343" y="8571"/>
                </a:cubicBezTo>
                <a:cubicBezTo>
                  <a:pt x="11630" y="7497"/>
                  <a:pt x="13246" y="6605"/>
                  <a:pt x="14245" y="5362"/>
                </a:cubicBezTo>
                <a:cubicBezTo>
                  <a:pt x="14808" y="4658"/>
                  <a:pt x="15061" y="3822"/>
                  <a:pt x="15143" y="2993"/>
                </a:cubicBezTo>
                <a:cubicBezTo>
                  <a:pt x="15159" y="2837"/>
                  <a:pt x="15133" y="2765"/>
                  <a:pt x="15081" y="2757"/>
                </a:cubicBezTo>
                <a:close/>
                <a:moveTo>
                  <a:pt x="15576" y="5513"/>
                </a:moveTo>
                <a:cubicBezTo>
                  <a:pt x="15504" y="5512"/>
                  <a:pt x="15402" y="5583"/>
                  <a:pt x="15328" y="5728"/>
                </a:cubicBezTo>
                <a:cubicBezTo>
                  <a:pt x="14574" y="7206"/>
                  <a:pt x="12644" y="8217"/>
                  <a:pt x="11148" y="9346"/>
                </a:cubicBezTo>
                <a:cubicBezTo>
                  <a:pt x="10326" y="9962"/>
                  <a:pt x="9768" y="10736"/>
                  <a:pt x="9414" y="11565"/>
                </a:cubicBezTo>
                <a:cubicBezTo>
                  <a:pt x="8964" y="12460"/>
                  <a:pt x="8819" y="13445"/>
                  <a:pt x="9011" y="14407"/>
                </a:cubicBezTo>
                <a:cubicBezTo>
                  <a:pt x="9091" y="14766"/>
                  <a:pt x="9866" y="14604"/>
                  <a:pt x="9785" y="14256"/>
                </a:cubicBezTo>
                <a:cubicBezTo>
                  <a:pt x="9625" y="13484"/>
                  <a:pt x="9711" y="12723"/>
                  <a:pt x="10033" y="11995"/>
                </a:cubicBezTo>
                <a:cubicBezTo>
                  <a:pt x="10934" y="11446"/>
                  <a:pt x="12211" y="11154"/>
                  <a:pt x="13161" y="10638"/>
                </a:cubicBezTo>
                <a:cubicBezTo>
                  <a:pt x="14659" y="9832"/>
                  <a:pt x="15692" y="8804"/>
                  <a:pt x="15855" y="7473"/>
                </a:cubicBezTo>
                <a:cubicBezTo>
                  <a:pt x="15953" y="6901"/>
                  <a:pt x="15893" y="6310"/>
                  <a:pt x="15731" y="5728"/>
                </a:cubicBezTo>
                <a:cubicBezTo>
                  <a:pt x="15691" y="5577"/>
                  <a:pt x="15648" y="5514"/>
                  <a:pt x="15576" y="5513"/>
                </a:cubicBezTo>
                <a:close/>
                <a:moveTo>
                  <a:pt x="6472" y="17917"/>
                </a:moveTo>
                <a:cubicBezTo>
                  <a:pt x="5650" y="17917"/>
                  <a:pt x="4955" y="18287"/>
                  <a:pt x="4955" y="18736"/>
                </a:cubicBezTo>
                <a:cubicBezTo>
                  <a:pt x="4955" y="19183"/>
                  <a:pt x="5634" y="19533"/>
                  <a:pt x="6472" y="19533"/>
                </a:cubicBezTo>
                <a:lnTo>
                  <a:pt x="15421" y="19533"/>
                </a:lnTo>
                <a:cubicBezTo>
                  <a:pt x="16243" y="19533"/>
                  <a:pt x="16908" y="19183"/>
                  <a:pt x="16908" y="18736"/>
                </a:cubicBezTo>
                <a:cubicBezTo>
                  <a:pt x="16908" y="18276"/>
                  <a:pt x="16243" y="17917"/>
                  <a:pt x="15421" y="17917"/>
                </a:cubicBezTo>
                <a:lnTo>
                  <a:pt x="6472" y="17917"/>
                </a:lnTo>
                <a:close/>
                <a:moveTo>
                  <a:pt x="6472" y="19985"/>
                </a:moveTo>
                <a:cubicBezTo>
                  <a:pt x="5650" y="19985"/>
                  <a:pt x="4955" y="20355"/>
                  <a:pt x="4955" y="20803"/>
                </a:cubicBezTo>
                <a:cubicBezTo>
                  <a:pt x="4955" y="21251"/>
                  <a:pt x="5634" y="21600"/>
                  <a:pt x="6472" y="21600"/>
                </a:cubicBezTo>
                <a:lnTo>
                  <a:pt x="15421" y="21600"/>
                </a:lnTo>
                <a:cubicBezTo>
                  <a:pt x="16243" y="21600"/>
                  <a:pt x="16908" y="21251"/>
                  <a:pt x="16908" y="20803"/>
                </a:cubicBezTo>
                <a:cubicBezTo>
                  <a:pt x="16908" y="20355"/>
                  <a:pt x="16243" y="19985"/>
                  <a:pt x="15421" y="19985"/>
                </a:cubicBezTo>
                <a:lnTo>
                  <a:pt x="6472" y="19985"/>
                </a:lnTo>
                <a:close/>
              </a:path>
            </a:pathLst>
          </a:custGeom>
          <a:solidFill>
            <a:schemeClr val="bg1"/>
          </a:solidFill>
          <a:ln w="12700">
            <a:miter lim="400000"/>
          </a:ln>
        </p:spPr>
        <p:txBody>
          <a:bodyPr lIns="25401" tIns="25401" rIns="25401" bIns="25401" anchor="ctr"/>
          <a:p>
            <a:pPr defTabSz="3048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5335">
              <a:solidFill>
                <a:srgbClr val="FFFFFF"/>
              </a:solidFill>
              <a:effectLst>
                <a:outerShdw blurRad="38100" dist="12700" dir="5400000" rotWithShape="0">
                  <a:srgbClr val="000000">
                    <a:alpha val="50000"/>
                  </a:srgbClr>
                </a:outerShdw>
              </a:effectLst>
              <a:latin typeface="字魂59号-创粗黑" panose="00000500000000000000" charset="-122"/>
              <a:ea typeface="字魂59号-创粗黑" panose="00000500000000000000" charset="-122"/>
              <a:cs typeface="+mn-ea"/>
              <a:sym typeface="+mn-lt"/>
            </a:endParaRPr>
          </a:p>
        </p:txBody>
      </p:sp>
      <p:grpSp>
        <p:nvGrpSpPr>
          <p:cNvPr id="22" name="组合 21"/>
          <p:cNvGrpSpPr/>
          <p:nvPr/>
        </p:nvGrpSpPr>
        <p:grpSpPr>
          <a:xfrm>
            <a:off x="9211860" y="3277418"/>
            <a:ext cx="314508" cy="462638"/>
            <a:chOff x="3277534" y="1004515"/>
            <a:chExt cx="475498" cy="699451"/>
          </a:xfrm>
          <a:solidFill>
            <a:schemeClr val="bg1"/>
          </a:solidFill>
        </p:grpSpPr>
        <p:sp>
          <p:nvSpPr>
            <p:cNvPr id="32" name="Freeform 11"/>
            <p:cNvSpPr>
              <a:spLocks noEditPoints="1"/>
            </p:cNvSpPr>
            <p:nvPr/>
          </p:nvSpPr>
          <p:spPr bwMode="auto">
            <a:xfrm>
              <a:off x="3444688" y="1004515"/>
              <a:ext cx="143623" cy="142811"/>
            </a:xfrm>
            <a:custGeom>
              <a:avLst/>
              <a:gdLst/>
              <a:ahLst/>
              <a:cxnLst>
                <a:cxn ang="0">
                  <a:pos x="74" y="37"/>
                </a:cxn>
                <a:cxn ang="0">
                  <a:pos x="37" y="74"/>
                </a:cxn>
                <a:cxn ang="0">
                  <a:pos x="0" y="37"/>
                </a:cxn>
                <a:cxn ang="0">
                  <a:pos x="37" y="0"/>
                </a:cxn>
                <a:cxn ang="0">
                  <a:pos x="74" y="37"/>
                </a:cxn>
                <a:cxn ang="0">
                  <a:pos x="74" y="37"/>
                </a:cxn>
                <a:cxn ang="0">
                  <a:pos x="74" y="37"/>
                </a:cxn>
              </a:cxnLst>
              <a:rect l="0" t="0" r="r" b="b"/>
              <a:pathLst>
                <a:path w="74" h="74">
                  <a:moveTo>
                    <a:pt x="74" y="37"/>
                  </a:moveTo>
                  <a:cubicBezTo>
                    <a:pt x="74" y="58"/>
                    <a:pt x="57" y="74"/>
                    <a:pt x="37" y="74"/>
                  </a:cubicBezTo>
                  <a:cubicBezTo>
                    <a:pt x="16" y="74"/>
                    <a:pt x="0" y="58"/>
                    <a:pt x="0" y="37"/>
                  </a:cubicBezTo>
                  <a:cubicBezTo>
                    <a:pt x="0" y="17"/>
                    <a:pt x="16" y="0"/>
                    <a:pt x="37" y="0"/>
                  </a:cubicBezTo>
                  <a:cubicBezTo>
                    <a:pt x="57" y="0"/>
                    <a:pt x="74" y="17"/>
                    <a:pt x="74" y="37"/>
                  </a:cubicBezTo>
                  <a:close/>
                  <a:moveTo>
                    <a:pt x="74" y="37"/>
                  </a:moveTo>
                  <a:cubicBezTo>
                    <a:pt x="74" y="37"/>
                    <a:pt x="74" y="37"/>
                    <a:pt x="74" y="37"/>
                  </a:cubicBezTo>
                </a:path>
              </a:pathLst>
            </a:custGeom>
            <a:grpFill/>
            <a:ln w="9525">
              <a:noFill/>
              <a:round/>
            </a:ln>
          </p:spPr>
          <p:txBody>
            <a:bodyPr vert="horz" wrap="square" lIns="91428" tIns="45714" rIns="91428" bIns="45714" numCol="1" anchor="t" anchorCtr="0" compatLnSpc="1"/>
            <a:p>
              <a:endParaRPr lang="en-US" sz="3600">
                <a:cs typeface="+mn-ea"/>
                <a:sym typeface="+mn-lt"/>
              </a:endParaRPr>
            </a:p>
          </p:txBody>
        </p:sp>
        <p:sp>
          <p:nvSpPr>
            <p:cNvPr id="33" name="Freeform 12"/>
            <p:cNvSpPr>
              <a:spLocks noEditPoints="1"/>
            </p:cNvSpPr>
            <p:nvPr/>
          </p:nvSpPr>
          <p:spPr bwMode="auto">
            <a:xfrm>
              <a:off x="3403306" y="1158686"/>
              <a:ext cx="225577" cy="545280"/>
            </a:xfrm>
            <a:custGeom>
              <a:avLst/>
              <a:gdLst/>
              <a:ahLst/>
              <a:cxnLst>
                <a:cxn ang="0">
                  <a:pos x="116" y="150"/>
                </a:cxn>
                <a:cxn ang="0">
                  <a:pos x="116" y="16"/>
                </a:cxn>
                <a:cxn ang="0">
                  <a:pos x="100" y="0"/>
                </a:cxn>
                <a:cxn ang="0">
                  <a:pos x="15" y="0"/>
                </a:cxn>
                <a:cxn ang="0">
                  <a:pos x="15" y="0"/>
                </a:cxn>
                <a:cxn ang="0">
                  <a:pos x="0" y="16"/>
                </a:cxn>
                <a:cxn ang="0">
                  <a:pos x="0" y="150"/>
                </a:cxn>
                <a:cxn ang="0">
                  <a:pos x="16" y="166"/>
                </a:cxn>
                <a:cxn ang="0">
                  <a:pos x="25" y="163"/>
                </a:cxn>
                <a:cxn ang="0">
                  <a:pos x="25" y="265"/>
                </a:cxn>
                <a:cxn ang="0">
                  <a:pos x="41" y="282"/>
                </a:cxn>
                <a:cxn ang="0">
                  <a:pos x="57" y="265"/>
                </a:cxn>
                <a:cxn ang="0">
                  <a:pos x="58" y="265"/>
                </a:cxn>
                <a:cxn ang="0">
                  <a:pos x="74" y="282"/>
                </a:cxn>
                <a:cxn ang="0">
                  <a:pos x="90" y="265"/>
                </a:cxn>
                <a:cxn ang="0">
                  <a:pos x="90" y="163"/>
                </a:cxn>
                <a:cxn ang="0">
                  <a:pos x="100" y="166"/>
                </a:cxn>
                <a:cxn ang="0">
                  <a:pos x="116" y="150"/>
                </a:cxn>
                <a:cxn ang="0">
                  <a:pos x="116" y="150"/>
                </a:cxn>
                <a:cxn ang="0">
                  <a:pos x="116" y="150"/>
                </a:cxn>
              </a:cxnLst>
              <a:rect l="0" t="0" r="r" b="b"/>
              <a:pathLst>
                <a:path w="116" h="282">
                  <a:moveTo>
                    <a:pt x="116" y="150"/>
                  </a:moveTo>
                  <a:cubicBezTo>
                    <a:pt x="116" y="16"/>
                    <a:pt x="116" y="16"/>
                    <a:pt x="116" y="16"/>
                  </a:cubicBezTo>
                  <a:cubicBezTo>
                    <a:pt x="116" y="7"/>
                    <a:pt x="108" y="0"/>
                    <a:pt x="100" y="0"/>
                  </a:cubicBezTo>
                  <a:cubicBezTo>
                    <a:pt x="15" y="0"/>
                    <a:pt x="15" y="0"/>
                    <a:pt x="15" y="0"/>
                  </a:cubicBezTo>
                  <a:cubicBezTo>
                    <a:pt x="15" y="0"/>
                    <a:pt x="15" y="0"/>
                    <a:pt x="15" y="0"/>
                  </a:cubicBezTo>
                  <a:cubicBezTo>
                    <a:pt x="7" y="0"/>
                    <a:pt x="0" y="7"/>
                    <a:pt x="0" y="16"/>
                  </a:cubicBezTo>
                  <a:cubicBezTo>
                    <a:pt x="0" y="150"/>
                    <a:pt x="0" y="150"/>
                    <a:pt x="0" y="150"/>
                  </a:cubicBezTo>
                  <a:cubicBezTo>
                    <a:pt x="0" y="159"/>
                    <a:pt x="7" y="166"/>
                    <a:pt x="16" y="166"/>
                  </a:cubicBezTo>
                  <a:cubicBezTo>
                    <a:pt x="19" y="166"/>
                    <a:pt x="23" y="165"/>
                    <a:pt x="25" y="163"/>
                  </a:cubicBezTo>
                  <a:cubicBezTo>
                    <a:pt x="25" y="265"/>
                    <a:pt x="25" y="265"/>
                    <a:pt x="25" y="265"/>
                  </a:cubicBezTo>
                  <a:cubicBezTo>
                    <a:pt x="25" y="274"/>
                    <a:pt x="32" y="282"/>
                    <a:pt x="41" y="282"/>
                  </a:cubicBezTo>
                  <a:cubicBezTo>
                    <a:pt x="50" y="282"/>
                    <a:pt x="57" y="274"/>
                    <a:pt x="57" y="265"/>
                  </a:cubicBezTo>
                  <a:cubicBezTo>
                    <a:pt x="58" y="265"/>
                    <a:pt x="58" y="265"/>
                    <a:pt x="58" y="265"/>
                  </a:cubicBezTo>
                  <a:cubicBezTo>
                    <a:pt x="58" y="274"/>
                    <a:pt x="65" y="282"/>
                    <a:pt x="74" y="282"/>
                  </a:cubicBezTo>
                  <a:cubicBezTo>
                    <a:pt x="83" y="282"/>
                    <a:pt x="90" y="274"/>
                    <a:pt x="90" y="265"/>
                  </a:cubicBezTo>
                  <a:cubicBezTo>
                    <a:pt x="90" y="163"/>
                    <a:pt x="90" y="163"/>
                    <a:pt x="90" y="163"/>
                  </a:cubicBezTo>
                  <a:cubicBezTo>
                    <a:pt x="93" y="165"/>
                    <a:pt x="96" y="166"/>
                    <a:pt x="100" y="166"/>
                  </a:cubicBezTo>
                  <a:cubicBezTo>
                    <a:pt x="108" y="166"/>
                    <a:pt x="116" y="159"/>
                    <a:pt x="116" y="150"/>
                  </a:cubicBezTo>
                  <a:close/>
                  <a:moveTo>
                    <a:pt x="116" y="150"/>
                  </a:moveTo>
                  <a:cubicBezTo>
                    <a:pt x="116" y="150"/>
                    <a:pt x="116" y="150"/>
                    <a:pt x="116" y="150"/>
                  </a:cubicBezTo>
                </a:path>
              </a:pathLst>
            </a:custGeom>
            <a:grpFill/>
            <a:ln w="9525">
              <a:noFill/>
              <a:round/>
            </a:ln>
          </p:spPr>
          <p:txBody>
            <a:bodyPr vert="horz" wrap="square" lIns="91428" tIns="45714" rIns="91428" bIns="45714" numCol="1" anchor="t" anchorCtr="0" compatLnSpc="1"/>
            <a:p>
              <a:endParaRPr lang="en-US" sz="3600">
                <a:cs typeface="+mn-ea"/>
                <a:sym typeface="+mn-lt"/>
              </a:endParaRPr>
            </a:p>
          </p:txBody>
        </p:sp>
        <p:sp>
          <p:nvSpPr>
            <p:cNvPr id="34" name="Freeform 13"/>
            <p:cNvSpPr>
              <a:spLocks noEditPoints="1"/>
            </p:cNvSpPr>
            <p:nvPr/>
          </p:nvSpPr>
          <p:spPr bwMode="auto">
            <a:xfrm>
              <a:off x="3314049" y="1004515"/>
              <a:ext cx="118469" cy="131451"/>
            </a:xfrm>
            <a:custGeom>
              <a:avLst/>
              <a:gdLst/>
              <a:ahLst/>
              <a:cxnLst>
                <a:cxn ang="0">
                  <a:pos x="34" y="68"/>
                </a:cxn>
                <a:cxn ang="0">
                  <a:pos x="60" y="57"/>
                </a:cxn>
                <a:cxn ang="0">
                  <a:pos x="55" y="37"/>
                </a:cxn>
                <a:cxn ang="0">
                  <a:pos x="61" y="14"/>
                </a:cxn>
                <a:cxn ang="0">
                  <a:pos x="34" y="0"/>
                </a:cxn>
                <a:cxn ang="0">
                  <a:pos x="0" y="34"/>
                </a:cxn>
                <a:cxn ang="0">
                  <a:pos x="34" y="68"/>
                </a:cxn>
                <a:cxn ang="0">
                  <a:pos x="34" y="68"/>
                </a:cxn>
                <a:cxn ang="0">
                  <a:pos x="34" y="68"/>
                </a:cxn>
              </a:cxnLst>
              <a:rect l="0" t="0" r="r" b="b"/>
              <a:pathLst>
                <a:path w="61" h="68">
                  <a:moveTo>
                    <a:pt x="34" y="68"/>
                  </a:moveTo>
                  <a:cubicBezTo>
                    <a:pt x="44" y="68"/>
                    <a:pt x="53" y="64"/>
                    <a:pt x="60" y="57"/>
                  </a:cubicBezTo>
                  <a:cubicBezTo>
                    <a:pt x="57" y="51"/>
                    <a:pt x="55" y="44"/>
                    <a:pt x="55" y="37"/>
                  </a:cubicBezTo>
                  <a:cubicBezTo>
                    <a:pt x="55" y="29"/>
                    <a:pt x="58" y="21"/>
                    <a:pt x="61" y="14"/>
                  </a:cubicBezTo>
                  <a:cubicBezTo>
                    <a:pt x="55" y="5"/>
                    <a:pt x="45" y="0"/>
                    <a:pt x="34" y="0"/>
                  </a:cubicBezTo>
                  <a:cubicBezTo>
                    <a:pt x="16" y="0"/>
                    <a:pt x="0" y="15"/>
                    <a:pt x="0" y="34"/>
                  </a:cubicBezTo>
                  <a:cubicBezTo>
                    <a:pt x="0" y="53"/>
                    <a:pt x="16" y="68"/>
                    <a:pt x="34" y="68"/>
                  </a:cubicBezTo>
                  <a:close/>
                  <a:moveTo>
                    <a:pt x="34" y="68"/>
                  </a:moveTo>
                  <a:cubicBezTo>
                    <a:pt x="34" y="68"/>
                    <a:pt x="34" y="68"/>
                    <a:pt x="34" y="68"/>
                  </a:cubicBezTo>
                </a:path>
              </a:pathLst>
            </a:custGeom>
            <a:grpFill/>
            <a:ln w="9525">
              <a:noFill/>
              <a:round/>
            </a:ln>
          </p:spPr>
          <p:txBody>
            <a:bodyPr vert="horz" wrap="square" lIns="91428" tIns="45714" rIns="91428" bIns="45714" numCol="1" anchor="t" anchorCtr="0" compatLnSpc="1"/>
            <a:p>
              <a:endParaRPr lang="en-US" sz="3600">
                <a:cs typeface="+mn-ea"/>
                <a:sym typeface="+mn-lt"/>
              </a:endParaRPr>
            </a:p>
          </p:txBody>
        </p:sp>
        <p:sp>
          <p:nvSpPr>
            <p:cNvPr id="35" name="Freeform 14"/>
            <p:cNvSpPr>
              <a:spLocks noEditPoints="1"/>
            </p:cNvSpPr>
            <p:nvPr/>
          </p:nvSpPr>
          <p:spPr bwMode="auto">
            <a:xfrm>
              <a:off x="3277534" y="1144892"/>
              <a:ext cx="153360" cy="501463"/>
            </a:xfrm>
            <a:custGeom>
              <a:avLst/>
              <a:gdLst/>
              <a:ahLst/>
              <a:cxnLst>
                <a:cxn ang="0">
                  <a:pos x="53" y="157"/>
                </a:cxn>
                <a:cxn ang="0">
                  <a:pos x="53" y="23"/>
                </a:cxn>
                <a:cxn ang="0">
                  <a:pos x="65" y="0"/>
                </a:cxn>
                <a:cxn ang="0">
                  <a:pos x="14" y="0"/>
                </a:cxn>
                <a:cxn ang="0">
                  <a:pos x="14" y="0"/>
                </a:cxn>
                <a:cxn ang="0">
                  <a:pos x="0" y="15"/>
                </a:cxn>
                <a:cxn ang="0">
                  <a:pos x="0" y="138"/>
                </a:cxn>
                <a:cxn ang="0">
                  <a:pos x="15" y="153"/>
                </a:cxn>
                <a:cxn ang="0">
                  <a:pos x="24" y="150"/>
                </a:cxn>
                <a:cxn ang="0">
                  <a:pos x="24" y="245"/>
                </a:cxn>
                <a:cxn ang="0">
                  <a:pos x="38" y="259"/>
                </a:cxn>
                <a:cxn ang="0">
                  <a:pos x="53" y="245"/>
                </a:cxn>
                <a:cxn ang="0">
                  <a:pos x="54" y="245"/>
                </a:cxn>
                <a:cxn ang="0">
                  <a:pos x="68" y="259"/>
                </a:cxn>
                <a:cxn ang="0">
                  <a:pos x="79" y="255"/>
                </a:cxn>
                <a:cxn ang="0">
                  <a:pos x="79" y="184"/>
                </a:cxn>
                <a:cxn ang="0">
                  <a:pos x="53" y="157"/>
                </a:cxn>
                <a:cxn ang="0">
                  <a:pos x="53" y="157"/>
                </a:cxn>
                <a:cxn ang="0">
                  <a:pos x="53" y="157"/>
                </a:cxn>
              </a:cxnLst>
              <a:rect l="0" t="0" r="r" b="b"/>
              <a:pathLst>
                <a:path w="79" h="259">
                  <a:moveTo>
                    <a:pt x="53" y="157"/>
                  </a:moveTo>
                  <a:cubicBezTo>
                    <a:pt x="53" y="23"/>
                    <a:pt x="53" y="23"/>
                    <a:pt x="53" y="23"/>
                  </a:cubicBezTo>
                  <a:cubicBezTo>
                    <a:pt x="53" y="13"/>
                    <a:pt x="58" y="5"/>
                    <a:pt x="65" y="0"/>
                  </a:cubicBezTo>
                  <a:cubicBezTo>
                    <a:pt x="43" y="0"/>
                    <a:pt x="14" y="0"/>
                    <a:pt x="14" y="0"/>
                  </a:cubicBezTo>
                  <a:cubicBezTo>
                    <a:pt x="14" y="0"/>
                    <a:pt x="14" y="0"/>
                    <a:pt x="14" y="0"/>
                  </a:cubicBezTo>
                  <a:cubicBezTo>
                    <a:pt x="6" y="0"/>
                    <a:pt x="0" y="7"/>
                    <a:pt x="0" y="15"/>
                  </a:cubicBezTo>
                  <a:cubicBezTo>
                    <a:pt x="0" y="138"/>
                    <a:pt x="0" y="138"/>
                    <a:pt x="0" y="138"/>
                  </a:cubicBezTo>
                  <a:cubicBezTo>
                    <a:pt x="0" y="147"/>
                    <a:pt x="7" y="153"/>
                    <a:pt x="15" y="153"/>
                  </a:cubicBezTo>
                  <a:cubicBezTo>
                    <a:pt x="18" y="153"/>
                    <a:pt x="21" y="152"/>
                    <a:pt x="24" y="150"/>
                  </a:cubicBezTo>
                  <a:cubicBezTo>
                    <a:pt x="24" y="245"/>
                    <a:pt x="24" y="245"/>
                    <a:pt x="24" y="245"/>
                  </a:cubicBezTo>
                  <a:cubicBezTo>
                    <a:pt x="24" y="253"/>
                    <a:pt x="30" y="259"/>
                    <a:pt x="38" y="259"/>
                  </a:cubicBezTo>
                  <a:cubicBezTo>
                    <a:pt x="47" y="259"/>
                    <a:pt x="53" y="253"/>
                    <a:pt x="53" y="245"/>
                  </a:cubicBezTo>
                  <a:cubicBezTo>
                    <a:pt x="54" y="245"/>
                    <a:pt x="54" y="245"/>
                    <a:pt x="54" y="245"/>
                  </a:cubicBezTo>
                  <a:cubicBezTo>
                    <a:pt x="54" y="253"/>
                    <a:pt x="60" y="259"/>
                    <a:pt x="68" y="259"/>
                  </a:cubicBezTo>
                  <a:cubicBezTo>
                    <a:pt x="72" y="259"/>
                    <a:pt x="76" y="258"/>
                    <a:pt x="79" y="255"/>
                  </a:cubicBezTo>
                  <a:cubicBezTo>
                    <a:pt x="79" y="184"/>
                    <a:pt x="79" y="184"/>
                    <a:pt x="79" y="184"/>
                  </a:cubicBezTo>
                  <a:cubicBezTo>
                    <a:pt x="64" y="184"/>
                    <a:pt x="53" y="172"/>
                    <a:pt x="53" y="157"/>
                  </a:cubicBezTo>
                  <a:close/>
                  <a:moveTo>
                    <a:pt x="53" y="157"/>
                  </a:moveTo>
                  <a:cubicBezTo>
                    <a:pt x="53" y="157"/>
                    <a:pt x="53" y="157"/>
                    <a:pt x="53" y="157"/>
                  </a:cubicBezTo>
                </a:path>
              </a:pathLst>
            </a:custGeom>
            <a:grpFill/>
            <a:ln w="9525">
              <a:noFill/>
              <a:round/>
            </a:ln>
          </p:spPr>
          <p:txBody>
            <a:bodyPr vert="horz" wrap="square" lIns="91428" tIns="45714" rIns="91428" bIns="45714" numCol="1" anchor="t" anchorCtr="0" compatLnSpc="1"/>
            <a:p>
              <a:endParaRPr lang="en-US" sz="3600">
                <a:cs typeface="+mn-ea"/>
                <a:sym typeface="+mn-lt"/>
              </a:endParaRPr>
            </a:p>
          </p:txBody>
        </p:sp>
        <p:sp>
          <p:nvSpPr>
            <p:cNvPr id="36" name="Freeform 15"/>
            <p:cNvSpPr>
              <a:spLocks noEditPoints="1"/>
            </p:cNvSpPr>
            <p:nvPr/>
          </p:nvSpPr>
          <p:spPr bwMode="auto">
            <a:xfrm>
              <a:off x="3598049" y="1004515"/>
              <a:ext cx="118469" cy="131451"/>
            </a:xfrm>
            <a:custGeom>
              <a:avLst/>
              <a:gdLst/>
              <a:ahLst/>
              <a:cxnLst>
                <a:cxn ang="0">
                  <a:pos x="2" y="57"/>
                </a:cxn>
                <a:cxn ang="0">
                  <a:pos x="27" y="68"/>
                </a:cxn>
                <a:cxn ang="0">
                  <a:pos x="61" y="34"/>
                </a:cxn>
                <a:cxn ang="0">
                  <a:pos x="27" y="0"/>
                </a:cxn>
                <a:cxn ang="0">
                  <a:pos x="0" y="14"/>
                </a:cxn>
                <a:cxn ang="0">
                  <a:pos x="6" y="37"/>
                </a:cxn>
                <a:cxn ang="0">
                  <a:pos x="2" y="57"/>
                </a:cxn>
                <a:cxn ang="0">
                  <a:pos x="2" y="57"/>
                </a:cxn>
                <a:cxn ang="0">
                  <a:pos x="2" y="57"/>
                </a:cxn>
              </a:cxnLst>
              <a:rect l="0" t="0" r="r" b="b"/>
              <a:pathLst>
                <a:path w="61" h="68">
                  <a:moveTo>
                    <a:pt x="2" y="57"/>
                  </a:moveTo>
                  <a:cubicBezTo>
                    <a:pt x="8" y="64"/>
                    <a:pt x="17" y="68"/>
                    <a:pt x="27" y="68"/>
                  </a:cubicBezTo>
                  <a:cubicBezTo>
                    <a:pt x="46" y="68"/>
                    <a:pt x="61" y="53"/>
                    <a:pt x="61" y="34"/>
                  </a:cubicBezTo>
                  <a:cubicBezTo>
                    <a:pt x="61" y="15"/>
                    <a:pt x="46" y="0"/>
                    <a:pt x="27" y="0"/>
                  </a:cubicBezTo>
                  <a:cubicBezTo>
                    <a:pt x="16" y="0"/>
                    <a:pt x="6" y="5"/>
                    <a:pt x="0" y="14"/>
                  </a:cubicBezTo>
                  <a:cubicBezTo>
                    <a:pt x="4" y="21"/>
                    <a:pt x="6" y="29"/>
                    <a:pt x="6" y="37"/>
                  </a:cubicBezTo>
                  <a:cubicBezTo>
                    <a:pt x="6" y="44"/>
                    <a:pt x="4" y="51"/>
                    <a:pt x="2" y="57"/>
                  </a:cubicBezTo>
                  <a:close/>
                  <a:moveTo>
                    <a:pt x="2" y="57"/>
                  </a:moveTo>
                  <a:cubicBezTo>
                    <a:pt x="2" y="57"/>
                    <a:pt x="2" y="57"/>
                    <a:pt x="2" y="57"/>
                  </a:cubicBezTo>
                </a:path>
              </a:pathLst>
            </a:custGeom>
            <a:grpFill/>
            <a:ln w="9525">
              <a:noFill/>
              <a:round/>
            </a:ln>
          </p:spPr>
          <p:txBody>
            <a:bodyPr vert="horz" wrap="square" lIns="91428" tIns="45714" rIns="91428" bIns="45714" numCol="1" anchor="t" anchorCtr="0" compatLnSpc="1"/>
            <a:p>
              <a:endParaRPr lang="en-US" sz="3600">
                <a:cs typeface="+mn-ea"/>
                <a:sym typeface="+mn-lt"/>
              </a:endParaRPr>
            </a:p>
          </p:txBody>
        </p:sp>
        <p:sp>
          <p:nvSpPr>
            <p:cNvPr id="37" name="Freeform 16"/>
            <p:cNvSpPr>
              <a:spLocks noEditPoints="1"/>
            </p:cNvSpPr>
            <p:nvPr/>
          </p:nvSpPr>
          <p:spPr bwMode="auto">
            <a:xfrm>
              <a:off x="3599672" y="1144892"/>
              <a:ext cx="153360" cy="501463"/>
            </a:xfrm>
            <a:custGeom>
              <a:avLst/>
              <a:gdLst/>
              <a:ahLst/>
              <a:cxnLst>
                <a:cxn ang="0">
                  <a:pos x="65" y="0"/>
                </a:cxn>
                <a:cxn ang="0">
                  <a:pos x="65" y="0"/>
                </a:cxn>
                <a:cxn ang="0">
                  <a:pos x="14" y="0"/>
                </a:cxn>
                <a:cxn ang="0">
                  <a:pos x="26" y="23"/>
                </a:cxn>
                <a:cxn ang="0">
                  <a:pos x="26" y="157"/>
                </a:cxn>
                <a:cxn ang="0">
                  <a:pos x="0" y="184"/>
                </a:cxn>
                <a:cxn ang="0">
                  <a:pos x="0" y="255"/>
                </a:cxn>
                <a:cxn ang="0">
                  <a:pos x="11" y="259"/>
                </a:cxn>
                <a:cxn ang="0">
                  <a:pos x="26" y="245"/>
                </a:cxn>
                <a:cxn ang="0">
                  <a:pos x="26" y="245"/>
                </a:cxn>
                <a:cxn ang="0">
                  <a:pos x="41" y="259"/>
                </a:cxn>
                <a:cxn ang="0">
                  <a:pos x="55" y="245"/>
                </a:cxn>
                <a:cxn ang="0">
                  <a:pos x="55" y="150"/>
                </a:cxn>
                <a:cxn ang="0">
                  <a:pos x="64" y="153"/>
                </a:cxn>
                <a:cxn ang="0">
                  <a:pos x="79" y="138"/>
                </a:cxn>
                <a:cxn ang="0">
                  <a:pos x="79" y="15"/>
                </a:cxn>
                <a:cxn ang="0">
                  <a:pos x="65" y="0"/>
                </a:cxn>
                <a:cxn ang="0">
                  <a:pos x="65" y="0"/>
                </a:cxn>
                <a:cxn ang="0">
                  <a:pos x="65" y="0"/>
                </a:cxn>
              </a:cxnLst>
              <a:rect l="0" t="0" r="r" b="b"/>
              <a:pathLst>
                <a:path w="79" h="259">
                  <a:moveTo>
                    <a:pt x="65" y="0"/>
                  </a:moveTo>
                  <a:cubicBezTo>
                    <a:pt x="65" y="0"/>
                    <a:pt x="65" y="0"/>
                    <a:pt x="65" y="0"/>
                  </a:cubicBezTo>
                  <a:cubicBezTo>
                    <a:pt x="65" y="0"/>
                    <a:pt x="37" y="0"/>
                    <a:pt x="14" y="0"/>
                  </a:cubicBezTo>
                  <a:cubicBezTo>
                    <a:pt x="21" y="5"/>
                    <a:pt x="26" y="13"/>
                    <a:pt x="26" y="23"/>
                  </a:cubicBezTo>
                  <a:cubicBezTo>
                    <a:pt x="26" y="157"/>
                    <a:pt x="26" y="157"/>
                    <a:pt x="26" y="157"/>
                  </a:cubicBezTo>
                  <a:cubicBezTo>
                    <a:pt x="26" y="172"/>
                    <a:pt x="15" y="183"/>
                    <a:pt x="0" y="184"/>
                  </a:cubicBezTo>
                  <a:cubicBezTo>
                    <a:pt x="0" y="255"/>
                    <a:pt x="0" y="255"/>
                    <a:pt x="0" y="255"/>
                  </a:cubicBezTo>
                  <a:cubicBezTo>
                    <a:pt x="3" y="258"/>
                    <a:pt x="7" y="259"/>
                    <a:pt x="11" y="259"/>
                  </a:cubicBezTo>
                  <a:cubicBezTo>
                    <a:pt x="19" y="259"/>
                    <a:pt x="26" y="253"/>
                    <a:pt x="26" y="245"/>
                  </a:cubicBezTo>
                  <a:cubicBezTo>
                    <a:pt x="26" y="245"/>
                    <a:pt x="26" y="245"/>
                    <a:pt x="26" y="245"/>
                  </a:cubicBezTo>
                  <a:cubicBezTo>
                    <a:pt x="26" y="253"/>
                    <a:pt x="33" y="259"/>
                    <a:pt x="41" y="259"/>
                  </a:cubicBezTo>
                  <a:cubicBezTo>
                    <a:pt x="49" y="259"/>
                    <a:pt x="55" y="253"/>
                    <a:pt x="55" y="245"/>
                  </a:cubicBezTo>
                  <a:cubicBezTo>
                    <a:pt x="55" y="150"/>
                    <a:pt x="55" y="150"/>
                    <a:pt x="55" y="150"/>
                  </a:cubicBezTo>
                  <a:cubicBezTo>
                    <a:pt x="58" y="152"/>
                    <a:pt x="61" y="153"/>
                    <a:pt x="64" y="153"/>
                  </a:cubicBezTo>
                  <a:cubicBezTo>
                    <a:pt x="73" y="153"/>
                    <a:pt x="79" y="147"/>
                    <a:pt x="79" y="138"/>
                  </a:cubicBezTo>
                  <a:cubicBezTo>
                    <a:pt x="79" y="15"/>
                    <a:pt x="79" y="15"/>
                    <a:pt x="79" y="15"/>
                  </a:cubicBezTo>
                  <a:cubicBezTo>
                    <a:pt x="79" y="7"/>
                    <a:pt x="73" y="0"/>
                    <a:pt x="65" y="0"/>
                  </a:cubicBezTo>
                  <a:close/>
                  <a:moveTo>
                    <a:pt x="65" y="0"/>
                  </a:moveTo>
                  <a:cubicBezTo>
                    <a:pt x="65" y="0"/>
                    <a:pt x="65" y="0"/>
                    <a:pt x="65" y="0"/>
                  </a:cubicBezTo>
                </a:path>
              </a:pathLst>
            </a:custGeom>
            <a:grpFill/>
            <a:ln w="9525">
              <a:noFill/>
              <a:round/>
            </a:ln>
          </p:spPr>
          <p:txBody>
            <a:bodyPr vert="horz" wrap="square" lIns="91428" tIns="45714" rIns="91428" bIns="45714" numCol="1" anchor="t" anchorCtr="0" compatLnSpc="1"/>
            <a:p>
              <a:endParaRPr lang="en-US" sz="3600">
                <a:cs typeface="+mn-ea"/>
                <a:sym typeface="+mn-lt"/>
              </a:endParaRPr>
            </a:p>
          </p:txBody>
        </p:sp>
      </p:grpSp>
      <p:sp>
        <p:nvSpPr>
          <p:cNvPr id="15" name="TextBox 30"/>
          <p:cNvSpPr txBox="1"/>
          <p:nvPr/>
        </p:nvSpPr>
        <p:spPr>
          <a:xfrm>
            <a:off x="836295" y="1449705"/>
            <a:ext cx="4662170" cy="1445260"/>
          </a:xfrm>
          <a:prstGeom prst="rect">
            <a:avLst/>
          </a:prstGeom>
          <a:noFill/>
          <a:effectLst/>
        </p:spPr>
        <p:txBody>
          <a:bodyPr wrap="square" rtlCol="0">
            <a:spAutoFit/>
          </a:bodyPr>
          <a:lstStyle>
            <a:defPPr>
              <a:defRPr lang="zh-CN"/>
            </a:defPPr>
            <a:lvl1pPr>
              <a:defRPr sz="2400" b="1">
                <a:solidFill>
                  <a:schemeClr val="bg2">
                    <a:lumMod val="25000"/>
                  </a:schemeClr>
                </a:solidFill>
                <a:effectLst/>
                <a:latin typeface="+mj-lt"/>
              </a:defRPr>
            </a:lvl1pPr>
          </a:lstStyle>
          <a:p>
            <a:r>
              <a:rPr lang="zh-CN" altLang="da-DK" sz="8800" dirty="0">
                <a:solidFill>
                  <a:srgbClr val="26158C">
                    <a:alpha val="27000"/>
                  </a:srgbClr>
                </a:solidFill>
                <a:cs typeface="字魂59号-创粗黑" panose="00000500000000000000" charset="-122"/>
                <a:sym typeface="字魂59号-创粗黑" panose="00000500000000000000" charset="-122"/>
              </a:rPr>
              <a:t>数</a:t>
            </a:r>
            <a:r>
              <a:rPr lang="en-US" altLang="zh-CN" sz="8800" dirty="0">
                <a:solidFill>
                  <a:srgbClr val="26158C">
                    <a:alpha val="27000"/>
                  </a:srgbClr>
                </a:solidFill>
                <a:cs typeface="字魂59号-创粗黑" panose="00000500000000000000" charset="-122"/>
                <a:sym typeface="字魂59号-创粗黑" panose="00000500000000000000" charset="-122"/>
              </a:rPr>
              <a:t> </a:t>
            </a:r>
            <a:r>
              <a:rPr lang="zh-CN" altLang="da-DK" sz="8800" dirty="0">
                <a:solidFill>
                  <a:srgbClr val="26158C">
                    <a:alpha val="27000"/>
                  </a:srgbClr>
                </a:solidFill>
                <a:cs typeface="字魂59号-创粗黑" panose="00000500000000000000" charset="-122"/>
                <a:sym typeface="字魂59号-创粗黑" panose="00000500000000000000" charset="-122"/>
              </a:rPr>
              <a:t>据</a:t>
            </a:r>
            <a:r>
              <a:rPr lang="en-US" altLang="zh-CN" sz="8800" dirty="0">
                <a:solidFill>
                  <a:srgbClr val="26158C">
                    <a:alpha val="27000"/>
                  </a:srgbClr>
                </a:solidFill>
                <a:cs typeface="字魂59号-创粗黑" panose="00000500000000000000" charset="-122"/>
                <a:sym typeface="字魂59号-创粗黑" panose="00000500000000000000" charset="-122"/>
              </a:rPr>
              <a:t> </a:t>
            </a:r>
            <a:endParaRPr lang="en-US" altLang="zh-CN" sz="8800" dirty="0">
              <a:solidFill>
                <a:srgbClr val="26158C">
                  <a:alpha val="27000"/>
                </a:srgbClr>
              </a:solidFill>
              <a:cs typeface="字魂59号-创粗黑" panose="00000500000000000000" charset="-122"/>
              <a:sym typeface="字魂59号-创粗黑" panose="00000500000000000000" charset="-122"/>
            </a:endParaRPr>
          </a:p>
        </p:txBody>
      </p:sp>
      <p:sp>
        <p:nvSpPr>
          <p:cNvPr id="6" name="TextBox 30"/>
          <p:cNvSpPr txBox="1"/>
          <p:nvPr/>
        </p:nvSpPr>
        <p:spPr>
          <a:xfrm>
            <a:off x="7392670" y="4618990"/>
            <a:ext cx="4662170" cy="1445260"/>
          </a:xfrm>
          <a:prstGeom prst="rect">
            <a:avLst/>
          </a:prstGeom>
          <a:noFill/>
          <a:effectLst/>
        </p:spPr>
        <p:txBody>
          <a:bodyPr wrap="square" rtlCol="0">
            <a:spAutoFit/>
          </a:bodyPr>
          <a:lstStyle>
            <a:defPPr>
              <a:defRPr lang="zh-CN"/>
            </a:defPPr>
            <a:lvl1pPr>
              <a:defRPr sz="2400" b="1">
                <a:solidFill>
                  <a:schemeClr val="bg2">
                    <a:lumMod val="25000"/>
                  </a:schemeClr>
                </a:solidFill>
                <a:effectLst/>
                <a:latin typeface="+mj-lt"/>
              </a:defRPr>
            </a:lvl1pPr>
          </a:lstStyle>
          <a:p>
            <a:r>
              <a:rPr lang="zh-CN" altLang="da-DK" sz="8800" dirty="0">
                <a:solidFill>
                  <a:srgbClr val="26158C">
                    <a:alpha val="27000"/>
                  </a:srgbClr>
                </a:solidFill>
                <a:cs typeface="字魂59号-创粗黑" panose="00000500000000000000" charset="-122"/>
                <a:sym typeface="字魂59号-创粗黑" panose="00000500000000000000" charset="-122"/>
              </a:rPr>
              <a:t>分</a:t>
            </a:r>
            <a:r>
              <a:rPr lang="en-US" altLang="zh-CN" sz="8800" dirty="0">
                <a:solidFill>
                  <a:srgbClr val="26158C">
                    <a:alpha val="27000"/>
                  </a:srgbClr>
                </a:solidFill>
                <a:cs typeface="字魂59号-创粗黑" panose="00000500000000000000" charset="-122"/>
                <a:sym typeface="字魂59号-创粗黑" panose="00000500000000000000" charset="-122"/>
              </a:rPr>
              <a:t> </a:t>
            </a:r>
            <a:r>
              <a:rPr lang="zh-CN" altLang="da-DK" sz="8800" dirty="0">
                <a:solidFill>
                  <a:srgbClr val="26158C">
                    <a:alpha val="27000"/>
                  </a:srgbClr>
                </a:solidFill>
                <a:cs typeface="字魂59号-创粗黑" panose="00000500000000000000" charset="-122"/>
                <a:sym typeface="字魂59号-创粗黑" panose="00000500000000000000" charset="-122"/>
              </a:rPr>
              <a:t>析</a:t>
            </a:r>
            <a:endParaRPr lang="zh-CN" altLang="da-DK" sz="8800" dirty="0">
              <a:solidFill>
                <a:srgbClr val="26158C">
                  <a:alpha val="27000"/>
                </a:srgbClr>
              </a:solidFill>
              <a:cs typeface="字魂59号-创粗黑" panose="00000500000000000000" charset="-122"/>
              <a:sym typeface="字魂59号-创粗黑" panose="00000500000000000000"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linds(horizontal)">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6"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6158C"/>
                </a:solidFill>
                <a:latin typeface="字魂59号-创粗黑" panose="00000500000000000000" charset="-122"/>
                <a:ea typeface="字魂59号-创粗黑" panose="00000500000000000000" charset="-122"/>
                <a:cs typeface="+mn-ea"/>
                <a:sym typeface="+mn-lt"/>
              </a:rPr>
              <a:t>抢先展示</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2" name="Rounded Rectangle 43"/>
          <p:cNvSpPr/>
          <p:nvPr/>
        </p:nvSpPr>
        <p:spPr>
          <a:xfrm>
            <a:off x="2582102" y="4584507"/>
            <a:ext cx="1659251" cy="806824"/>
          </a:xfrm>
          <a:prstGeom prst="roundRect">
            <a:avLst>
              <a:gd name="adj" fmla="val 6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3" name="Rounded Rectangle 44"/>
          <p:cNvSpPr/>
          <p:nvPr/>
        </p:nvSpPr>
        <p:spPr>
          <a:xfrm>
            <a:off x="2582102" y="3613355"/>
            <a:ext cx="1659251" cy="806824"/>
          </a:xfrm>
          <a:prstGeom prst="roundRect">
            <a:avLst>
              <a:gd name="adj" fmla="val 6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8" name="Rounded Rectangle 45"/>
          <p:cNvSpPr/>
          <p:nvPr/>
        </p:nvSpPr>
        <p:spPr>
          <a:xfrm>
            <a:off x="2582102" y="2641660"/>
            <a:ext cx="1659251" cy="806824"/>
          </a:xfrm>
          <a:prstGeom prst="roundRect">
            <a:avLst>
              <a:gd name="adj" fmla="val 6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9" name="Rounded Rectangle 46"/>
          <p:cNvSpPr/>
          <p:nvPr/>
        </p:nvSpPr>
        <p:spPr>
          <a:xfrm>
            <a:off x="2582102" y="1670369"/>
            <a:ext cx="1659251" cy="806824"/>
          </a:xfrm>
          <a:prstGeom prst="roundRect">
            <a:avLst>
              <a:gd name="adj" fmla="val 6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6" name="Rounded Rectangle 42"/>
          <p:cNvSpPr/>
          <p:nvPr/>
        </p:nvSpPr>
        <p:spPr>
          <a:xfrm>
            <a:off x="1853155" y="4584507"/>
            <a:ext cx="761221" cy="806824"/>
          </a:xfrm>
          <a:prstGeom prst="roundRect">
            <a:avLst>
              <a:gd name="adj" fmla="val 6000"/>
            </a:avLst>
          </a:prstGeom>
          <a:solidFill>
            <a:srgbClr val="473B9B">
              <a:alpha val="65000"/>
            </a:srgbClr>
          </a:solidFill>
          <a:ln>
            <a:noFill/>
          </a:ln>
          <a:effectLst>
            <a:outerShdw blurRad="152400" dist="38100" algn="l"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cs typeface="字魂59号-创粗黑" panose="00000500000000000000" charset="-122"/>
            </a:endParaRPr>
          </a:p>
        </p:txBody>
      </p:sp>
      <p:sp>
        <p:nvSpPr>
          <p:cNvPr id="11" name="Rounded Rectangle 40"/>
          <p:cNvSpPr/>
          <p:nvPr/>
        </p:nvSpPr>
        <p:spPr>
          <a:xfrm>
            <a:off x="1853155" y="3613355"/>
            <a:ext cx="761221" cy="806824"/>
          </a:xfrm>
          <a:prstGeom prst="roundRect">
            <a:avLst>
              <a:gd name="adj" fmla="val 6000"/>
            </a:avLst>
          </a:prstGeom>
          <a:solidFill>
            <a:srgbClr val="473B9B"/>
          </a:solidFill>
          <a:ln>
            <a:noFill/>
          </a:ln>
          <a:effectLst>
            <a:outerShdw blurRad="152400" dist="38100" algn="l"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cs typeface="字魂59号-创粗黑" panose="00000500000000000000" charset="-122"/>
            </a:endParaRPr>
          </a:p>
        </p:txBody>
      </p:sp>
      <p:sp>
        <p:nvSpPr>
          <p:cNvPr id="12" name="Rounded Rectangle 38"/>
          <p:cNvSpPr/>
          <p:nvPr/>
        </p:nvSpPr>
        <p:spPr>
          <a:xfrm>
            <a:off x="1853155" y="2641660"/>
            <a:ext cx="761221" cy="806824"/>
          </a:xfrm>
          <a:prstGeom prst="roundRect">
            <a:avLst>
              <a:gd name="adj" fmla="val 6000"/>
            </a:avLst>
          </a:prstGeom>
          <a:solidFill>
            <a:srgbClr val="473B9B">
              <a:alpha val="65000"/>
            </a:srgbClr>
          </a:solidFill>
          <a:ln>
            <a:noFill/>
          </a:ln>
          <a:effectLst>
            <a:outerShdw blurRad="152400" dist="38100" algn="l"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cs typeface="字魂59号-创粗黑" panose="00000500000000000000" charset="-122"/>
            </a:endParaRPr>
          </a:p>
        </p:txBody>
      </p:sp>
      <p:sp>
        <p:nvSpPr>
          <p:cNvPr id="13" name="Rounded Rectangle 3"/>
          <p:cNvSpPr/>
          <p:nvPr/>
        </p:nvSpPr>
        <p:spPr>
          <a:xfrm>
            <a:off x="1853155" y="1670369"/>
            <a:ext cx="761221" cy="806824"/>
          </a:xfrm>
          <a:prstGeom prst="roundRect">
            <a:avLst>
              <a:gd name="adj" fmla="val 6000"/>
            </a:avLst>
          </a:prstGeom>
          <a:solidFill>
            <a:srgbClr val="473B9B"/>
          </a:solidFill>
          <a:ln>
            <a:noFill/>
          </a:ln>
          <a:effectLst>
            <a:outerShdw blurRad="152400" dist="38100" algn="l"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cs typeface="字魂59号-创粗黑" panose="00000500000000000000" charset="-122"/>
            </a:endParaRPr>
          </a:p>
        </p:txBody>
      </p:sp>
      <p:sp>
        <p:nvSpPr>
          <p:cNvPr id="14" name="TextBox 9"/>
          <p:cNvSpPr txBox="1"/>
          <p:nvPr/>
        </p:nvSpPr>
        <p:spPr>
          <a:xfrm>
            <a:off x="2668006" y="1858435"/>
            <a:ext cx="1327131" cy="369332"/>
          </a:xfrm>
          <a:prstGeom prst="rect">
            <a:avLst/>
          </a:prstGeom>
          <a:noFill/>
        </p:spPr>
        <p:txBody>
          <a:bodyPr wrap="square" rtlCol="0">
            <a:spAutoFit/>
          </a:bodyPr>
          <a:p>
            <a:pPr algn="ctr"/>
            <a:r>
              <a:rPr lang="en-US" b="1"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rPr>
              <a:t>Step 1</a:t>
            </a:r>
            <a:endParaRPr lang="en-US" b="1"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15" name="TextBox 10"/>
          <p:cNvSpPr txBox="1"/>
          <p:nvPr/>
        </p:nvSpPr>
        <p:spPr>
          <a:xfrm>
            <a:off x="2668006" y="2858308"/>
            <a:ext cx="1327131" cy="369332"/>
          </a:xfrm>
          <a:prstGeom prst="rect">
            <a:avLst/>
          </a:prstGeom>
          <a:noFill/>
        </p:spPr>
        <p:txBody>
          <a:bodyPr wrap="square" rtlCol="0">
            <a:spAutoFit/>
          </a:bodyPr>
          <a:p>
            <a:pPr algn="ctr"/>
            <a:r>
              <a:rPr lang="en-US" b="1"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rPr>
              <a:t>Step 2</a:t>
            </a:r>
            <a:endParaRPr lang="en-US" b="1"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17" name="TextBox 11"/>
          <p:cNvSpPr txBox="1"/>
          <p:nvPr/>
        </p:nvSpPr>
        <p:spPr>
          <a:xfrm>
            <a:off x="2668006" y="3827501"/>
            <a:ext cx="1327131" cy="369332"/>
          </a:xfrm>
          <a:prstGeom prst="rect">
            <a:avLst/>
          </a:prstGeom>
          <a:noFill/>
        </p:spPr>
        <p:txBody>
          <a:bodyPr wrap="square" rtlCol="0">
            <a:spAutoFit/>
          </a:bodyPr>
          <a:p>
            <a:pPr algn="ctr"/>
            <a:r>
              <a:rPr lang="en-US" b="1"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rPr>
              <a:t>Step 3</a:t>
            </a:r>
            <a:endParaRPr lang="en-US" b="1"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18" name="TextBox 12"/>
          <p:cNvSpPr txBox="1"/>
          <p:nvPr/>
        </p:nvSpPr>
        <p:spPr>
          <a:xfrm>
            <a:off x="2668006" y="4796694"/>
            <a:ext cx="1327131" cy="369332"/>
          </a:xfrm>
          <a:prstGeom prst="rect">
            <a:avLst/>
          </a:prstGeom>
          <a:noFill/>
        </p:spPr>
        <p:txBody>
          <a:bodyPr wrap="square" rtlCol="0">
            <a:spAutoFit/>
          </a:bodyPr>
          <a:p>
            <a:pPr algn="ctr"/>
            <a:r>
              <a:rPr lang="en-US" b="1"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rPr>
              <a:t>Step 4</a:t>
            </a:r>
            <a:endParaRPr lang="en-US" b="1"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endParaRPr>
          </a:p>
        </p:txBody>
      </p:sp>
      <p:grpSp>
        <p:nvGrpSpPr>
          <p:cNvPr id="19" name="Group 13"/>
          <p:cNvGrpSpPr/>
          <p:nvPr/>
        </p:nvGrpSpPr>
        <p:grpSpPr>
          <a:xfrm>
            <a:off x="2165923" y="2958881"/>
            <a:ext cx="181116" cy="181861"/>
            <a:chOff x="7938" y="928688"/>
            <a:chExt cx="385763" cy="387350"/>
          </a:xfrm>
          <a:solidFill>
            <a:schemeClr val="bg2"/>
          </a:solidFill>
        </p:grpSpPr>
        <p:sp>
          <p:nvSpPr>
            <p:cNvPr id="20" name="Freeform 5"/>
            <p:cNvSpPr/>
            <p:nvPr/>
          </p:nvSpPr>
          <p:spPr bwMode="auto">
            <a:xfrm>
              <a:off x="7938" y="947738"/>
              <a:ext cx="369888" cy="368300"/>
            </a:xfrm>
            <a:custGeom>
              <a:avLst/>
              <a:gdLst>
                <a:gd name="T0" fmla="*/ 68 w 135"/>
                <a:gd name="T1" fmla="*/ 0 h 135"/>
                <a:gd name="T2" fmla="*/ 0 w 135"/>
                <a:gd name="T3" fmla="*/ 68 h 135"/>
                <a:gd name="T4" fmla="*/ 68 w 135"/>
                <a:gd name="T5" fmla="*/ 135 h 135"/>
                <a:gd name="T6" fmla="*/ 135 w 135"/>
                <a:gd name="T7" fmla="*/ 68 h 135"/>
                <a:gd name="T8" fmla="*/ 68 w 135"/>
                <a:gd name="T9" fmla="*/ 68 h 135"/>
                <a:gd name="T10" fmla="*/ 68 w 135"/>
                <a:gd name="T11" fmla="*/ 0 h 135"/>
              </a:gdLst>
              <a:ahLst/>
              <a:cxnLst>
                <a:cxn ang="0">
                  <a:pos x="T0" y="T1"/>
                </a:cxn>
                <a:cxn ang="0">
                  <a:pos x="T2" y="T3"/>
                </a:cxn>
                <a:cxn ang="0">
                  <a:pos x="T4" y="T5"/>
                </a:cxn>
                <a:cxn ang="0">
                  <a:pos x="T6" y="T7"/>
                </a:cxn>
                <a:cxn ang="0">
                  <a:pos x="T8" y="T9"/>
                </a:cxn>
                <a:cxn ang="0">
                  <a:pos x="T10" y="T11"/>
                </a:cxn>
              </a:cxnLst>
              <a:rect l="0" t="0" r="r" b="b"/>
              <a:pathLst>
                <a:path w="135" h="135">
                  <a:moveTo>
                    <a:pt x="68" y="0"/>
                  </a:moveTo>
                  <a:cubicBezTo>
                    <a:pt x="30" y="0"/>
                    <a:pt x="0" y="30"/>
                    <a:pt x="0" y="68"/>
                  </a:cubicBezTo>
                  <a:cubicBezTo>
                    <a:pt x="0" y="105"/>
                    <a:pt x="30" y="135"/>
                    <a:pt x="68" y="135"/>
                  </a:cubicBezTo>
                  <a:cubicBezTo>
                    <a:pt x="105" y="135"/>
                    <a:pt x="135" y="105"/>
                    <a:pt x="135" y="68"/>
                  </a:cubicBezTo>
                  <a:cubicBezTo>
                    <a:pt x="68" y="68"/>
                    <a:pt x="68" y="68"/>
                    <a:pt x="68" y="68"/>
                  </a:cubicBezTo>
                  <a:lnTo>
                    <a:pt x="6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en-US">
                <a:cs typeface="字魂59号-创粗黑" panose="00000500000000000000" charset="-122"/>
              </a:endParaRPr>
            </a:p>
          </p:txBody>
        </p:sp>
        <p:sp>
          <p:nvSpPr>
            <p:cNvPr id="21" name="Freeform 6"/>
            <p:cNvSpPr>
              <a:spLocks noEditPoints="1"/>
            </p:cNvSpPr>
            <p:nvPr/>
          </p:nvSpPr>
          <p:spPr bwMode="auto">
            <a:xfrm>
              <a:off x="207963" y="928688"/>
              <a:ext cx="185738" cy="188913"/>
            </a:xfrm>
            <a:custGeom>
              <a:avLst/>
              <a:gdLst>
                <a:gd name="T0" fmla="*/ 48 w 68"/>
                <a:gd name="T1" fmla="*/ 16 h 69"/>
                <a:gd name="T2" fmla="*/ 48 w 68"/>
                <a:gd name="T3" fmla="*/ 15 h 69"/>
                <a:gd name="T4" fmla="*/ 47 w 68"/>
                <a:gd name="T5" fmla="*/ 15 h 69"/>
                <a:gd name="T6" fmla="*/ 47 w 68"/>
                <a:gd name="T7" fmla="*/ 15 h 69"/>
                <a:gd name="T8" fmla="*/ 47 w 68"/>
                <a:gd name="T9" fmla="*/ 15 h 69"/>
                <a:gd name="T10" fmla="*/ 4 w 68"/>
                <a:gd name="T11" fmla="*/ 0 h 69"/>
                <a:gd name="T12" fmla="*/ 0 w 68"/>
                <a:gd name="T13" fmla="*/ 4 h 69"/>
                <a:gd name="T14" fmla="*/ 0 w 68"/>
                <a:gd name="T15" fmla="*/ 65 h 69"/>
                <a:gd name="T16" fmla="*/ 3 w 68"/>
                <a:gd name="T17" fmla="*/ 69 h 69"/>
                <a:gd name="T18" fmla="*/ 4 w 68"/>
                <a:gd name="T19" fmla="*/ 69 h 69"/>
                <a:gd name="T20" fmla="*/ 4 w 68"/>
                <a:gd name="T21" fmla="*/ 69 h 69"/>
                <a:gd name="T22" fmla="*/ 4 w 68"/>
                <a:gd name="T23" fmla="*/ 69 h 69"/>
                <a:gd name="T24" fmla="*/ 64 w 68"/>
                <a:gd name="T25" fmla="*/ 69 h 69"/>
                <a:gd name="T26" fmla="*/ 68 w 68"/>
                <a:gd name="T27" fmla="*/ 65 h 69"/>
                <a:gd name="T28" fmla="*/ 48 w 68"/>
                <a:gd name="T29" fmla="*/ 16 h 69"/>
                <a:gd name="T30" fmla="*/ 8 w 68"/>
                <a:gd name="T31" fmla="*/ 55 h 69"/>
                <a:gd name="T32" fmla="*/ 8 w 68"/>
                <a:gd name="T33" fmla="*/ 8 h 69"/>
                <a:gd name="T34" fmla="*/ 40 w 68"/>
                <a:gd name="T35" fmla="*/ 19 h 69"/>
                <a:gd name="T36" fmla="*/ 8 w 68"/>
                <a:gd name="T37" fmla="*/ 5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69">
                  <a:moveTo>
                    <a:pt x="48" y="16"/>
                  </a:moveTo>
                  <a:cubicBezTo>
                    <a:pt x="48" y="16"/>
                    <a:pt x="48" y="15"/>
                    <a:pt x="48" y="15"/>
                  </a:cubicBezTo>
                  <a:cubicBezTo>
                    <a:pt x="48" y="15"/>
                    <a:pt x="48" y="15"/>
                    <a:pt x="47" y="15"/>
                  </a:cubicBezTo>
                  <a:cubicBezTo>
                    <a:pt x="47" y="15"/>
                    <a:pt x="47" y="15"/>
                    <a:pt x="47" y="15"/>
                  </a:cubicBezTo>
                  <a:cubicBezTo>
                    <a:pt x="47" y="15"/>
                    <a:pt x="47" y="15"/>
                    <a:pt x="47" y="15"/>
                  </a:cubicBezTo>
                  <a:cubicBezTo>
                    <a:pt x="35" y="5"/>
                    <a:pt x="20" y="0"/>
                    <a:pt x="4" y="0"/>
                  </a:cubicBezTo>
                  <a:cubicBezTo>
                    <a:pt x="2" y="0"/>
                    <a:pt x="0" y="2"/>
                    <a:pt x="0" y="4"/>
                  </a:cubicBezTo>
                  <a:cubicBezTo>
                    <a:pt x="0" y="65"/>
                    <a:pt x="0" y="65"/>
                    <a:pt x="0" y="65"/>
                  </a:cubicBezTo>
                  <a:cubicBezTo>
                    <a:pt x="0" y="67"/>
                    <a:pt x="1" y="68"/>
                    <a:pt x="3" y="69"/>
                  </a:cubicBezTo>
                  <a:cubicBezTo>
                    <a:pt x="3" y="69"/>
                    <a:pt x="3" y="69"/>
                    <a:pt x="4" y="69"/>
                  </a:cubicBezTo>
                  <a:cubicBezTo>
                    <a:pt x="4" y="69"/>
                    <a:pt x="4" y="69"/>
                    <a:pt x="4" y="69"/>
                  </a:cubicBezTo>
                  <a:cubicBezTo>
                    <a:pt x="4" y="69"/>
                    <a:pt x="4" y="69"/>
                    <a:pt x="4" y="69"/>
                  </a:cubicBezTo>
                  <a:cubicBezTo>
                    <a:pt x="64" y="69"/>
                    <a:pt x="64" y="69"/>
                    <a:pt x="64" y="69"/>
                  </a:cubicBezTo>
                  <a:cubicBezTo>
                    <a:pt x="66" y="69"/>
                    <a:pt x="68" y="67"/>
                    <a:pt x="68" y="65"/>
                  </a:cubicBezTo>
                  <a:cubicBezTo>
                    <a:pt x="68" y="47"/>
                    <a:pt x="61" y="29"/>
                    <a:pt x="48" y="16"/>
                  </a:cubicBezTo>
                  <a:close/>
                  <a:moveTo>
                    <a:pt x="8" y="55"/>
                  </a:moveTo>
                  <a:cubicBezTo>
                    <a:pt x="8" y="8"/>
                    <a:pt x="8" y="8"/>
                    <a:pt x="8" y="8"/>
                  </a:cubicBezTo>
                  <a:cubicBezTo>
                    <a:pt x="19" y="8"/>
                    <a:pt x="30" y="12"/>
                    <a:pt x="40" y="19"/>
                  </a:cubicBezTo>
                  <a:lnTo>
                    <a:pt x="8" y="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en-US">
                <a:cs typeface="字魂59号-创粗黑" panose="00000500000000000000" charset="-122"/>
              </a:endParaRPr>
            </a:p>
          </p:txBody>
        </p:sp>
      </p:grpSp>
      <p:grpSp>
        <p:nvGrpSpPr>
          <p:cNvPr id="22" name="Group 16"/>
          <p:cNvGrpSpPr/>
          <p:nvPr/>
        </p:nvGrpSpPr>
        <p:grpSpPr>
          <a:xfrm>
            <a:off x="2165923" y="4895646"/>
            <a:ext cx="181861" cy="171427"/>
            <a:chOff x="20638" y="1901825"/>
            <a:chExt cx="387350" cy="365126"/>
          </a:xfrm>
          <a:solidFill>
            <a:schemeClr val="bg2"/>
          </a:solidFill>
        </p:grpSpPr>
        <p:sp>
          <p:nvSpPr>
            <p:cNvPr id="23" name="Freeform 7"/>
            <p:cNvSpPr/>
            <p:nvPr/>
          </p:nvSpPr>
          <p:spPr bwMode="auto">
            <a:xfrm>
              <a:off x="20638" y="2236788"/>
              <a:ext cx="350838" cy="30163"/>
            </a:xfrm>
            <a:custGeom>
              <a:avLst/>
              <a:gdLst>
                <a:gd name="T0" fmla="*/ 123 w 128"/>
                <a:gd name="T1" fmla="*/ 0 h 11"/>
                <a:gd name="T2" fmla="*/ 6 w 128"/>
                <a:gd name="T3" fmla="*/ 0 h 11"/>
                <a:gd name="T4" fmla="*/ 0 w 128"/>
                <a:gd name="T5" fmla="*/ 6 h 11"/>
                <a:gd name="T6" fmla="*/ 6 w 128"/>
                <a:gd name="T7" fmla="*/ 11 h 11"/>
                <a:gd name="T8" fmla="*/ 123 w 128"/>
                <a:gd name="T9" fmla="*/ 11 h 11"/>
                <a:gd name="T10" fmla="*/ 128 w 128"/>
                <a:gd name="T11" fmla="*/ 6 h 11"/>
                <a:gd name="T12" fmla="*/ 123 w 128"/>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28" h="11">
                  <a:moveTo>
                    <a:pt x="123" y="0"/>
                  </a:moveTo>
                  <a:cubicBezTo>
                    <a:pt x="6" y="0"/>
                    <a:pt x="6" y="0"/>
                    <a:pt x="6" y="0"/>
                  </a:cubicBezTo>
                  <a:cubicBezTo>
                    <a:pt x="3" y="0"/>
                    <a:pt x="0" y="3"/>
                    <a:pt x="0" y="6"/>
                  </a:cubicBezTo>
                  <a:cubicBezTo>
                    <a:pt x="0" y="9"/>
                    <a:pt x="3" y="11"/>
                    <a:pt x="6" y="11"/>
                  </a:cubicBezTo>
                  <a:cubicBezTo>
                    <a:pt x="123" y="11"/>
                    <a:pt x="123" y="11"/>
                    <a:pt x="123" y="11"/>
                  </a:cubicBezTo>
                  <a:cubicBezTo>
                    <a:pt x="126" y="11"/>
                    <a:pt x="128" y="9"/>
                    <a:pt x="128" y="6"/>
                  </a:cubicBezTo>
                  <a:cubicBezTo>
                    <a:pt x="128" y="3"/>
                    <a:pt x="126" y="0"/>
                    <a:pt x="1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en-US">
                <a:cs typeface="字魂59号-创粗黑" panose="00000500000000000000" charset="-122"/>
              </a:endParaRPr>
            </a:p>
          </p:txBody>
        </p:sp>
        <p:sp>
          <p:nvSpPr>
            <p:cNvPr id="24" name="Freeform 8"/>
            <p:cNvSpPr>
              <a:spLocks noEditPoints="1"/>
            </p:cNvSpPr>
            <p:nvPr/>
          </p:nvSpPr>
          <p:spPr bwMode="auto">
            <a:xfrm>
              <a:off x="46038" y="2032000"/>
              <a:ext cx="361950" cy="188913"/>
            </a:xfrm>
            <a:custGeom>
              <a:avLst/>
              <a:gdLst>
                <a:gd name="T0" fmla="*/ 132 w 132"/>
                <a:gd name="T1" fmla="*/ 20 h 69"/>
                <a:gd name="T2" fmla="*/ 129 w 132"/>
                <a:gd name="T3" fmla="*/ 17 h 69"/>
                <a:gd name="T4" fmla="*/ 117 w 132"/>
                <a:gd name="T5" fmla="*/ 13 h 69"/>
                <a:gd name="T6" fmla="*/ 110 w 132"/>
                <a:gd name="T7" fmla="*/ 9 h 69"/>
                <a:gd name="T8" fmla="*/ 108 w 132"/>
                <a:gd name="T9" fmla="*/ 3 h 69"/>
                <a:gd name="T10" fmla="*/ 102 w 132"/>
                <a:gd name="T11" fmla="*/ 0 h 69"/>
                <a:gd name="T12" fmla="*/ 8 w 132"/>
                <a:gd name="T13" fmla="*/ 0 h 69"/>
                <a:gd name="T14" fmla="*/ 3 w 132"/>
                <a:gd name="T15" fmla="*/ 3 h 69"/>
                <a:gd name="T16" fmla="*/ 3 w 132"/>
                <a:gd name="T17" fmla="*/ 16 h 69"/>
                <a:gd name="T18" fmla="*/ 14 w 132"/>
                <a:gd name="T19" fmla="*/ 53 h 69"/>
                <a:gd name="T20" fmla="*/ 19 w 132"/>
                <a:gd name="T21" fmla="*/ 66 h 69"/>
                <a:gd name="T22" fmla="*/ 24 w 132"/>
                <a:gd name="T23" fmla="*/ 69 h 69"/>
                <a:gd name="T24" fmla="*/ 89 w 132"/>
                <a:gd name="T25" fmla="*/ 69 h 69"/>
                <a:gd name="T26" fmla="*/ 95 w 132"/>
                <a:gd name="T27" fmla="*/ 66 h 69"/>
                <a:gd name="T28" fmla="*/ 98 w 132"/>
                <a:gd name="T29" fmla="*/ 59 h 69"/>
                <a:gd name="T30" fmla="*/ 106 w 132"/>
                <a:gd name="T31" fmla="*/ 56 h 69"/>
                <a:gd name="T32" fmla="*/ 114 w 132"/>
                <a:gd name="T33" fmla="*/ 56 h 69"/>
                <a:gd name="T34" fmla="*/ 119 w 132"/>
                <a:gd name="T35" fmla="*/ 53 h 69"/>
                <a:gd name="T36" fmla="*/ 132 w 132"/>
                <a:gd name="T37" fmla="*/ 24 h 69"/>
                <a:gd name="T38" fmla="*/ 132 w 132"/>
                <a:gd name="T39" fmla="*/ 20 h 69"/>
                <a:gd name="T40" fmla="*/ 116 w 132"/>
                <a:gd name="T41" fmla="*/ 32 h 69"/>
                <a:gd name="T42" fmla="*/ 114 w 132"/>
                <a:gd name="T43" fmla="*/ 38 h 69"/>
                <a:gd name="T44" fmla="*/ 106 w 132"/>
                <a:gd name="T45" fmla="*/ 46 h 69"/>
                <a:gd name="T46" fmla="*/ 103 w 132"/>
                <a:gd name="T47" fmla="*/ 38 h 69"/>
                <a:gd name="T48" fmla="*/ 105 w 132"/>
                <a:gd name="T49" fmla="*/ 28 h 69"/>
                <a:gd name="T50" fmla="*/ 113 w 132"/>
                <a:gd name="T51" fmla="*/ 23 h 69"/>
                <a:gd name="T52" fmla="*/ 116 w 132"/>
                <a:gd name="T53" fmla="*/ 3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 h="69">
                  <a:moveTo>
                    <a:pt x="132" y="20"/>
                  </a:moveTo>
                  <a:cubicBezTo>
                    <a:pt x="131" y="19"/>
                    <a:pt x="130" y="18"/>
                    <a:pt x="129" y="17"/>
                  </a:cubicBezTo>
                  <a:cubicBezTo>
                    <a:pt x="117" y="13"/>
                    <a:pt x="117" y="13"/>
                    <a:pt x="117" y="13"/>
                  </a:cubicBezTo>
                  <a:cubicBezTo>
                    <a:pt x="113" y="11"/>
                    <a:pt x="110" y="9"/>
                    <a:pt x="110" y="9"/>
                  </a:cubicBezTo>
                  <a:cubicBezTo>
                    <a:pt x="110" y="9"/>
                    <a:pt x="110" y="5"/>
                    <a:pt x="108" y="3"/>
                  </a:cubicBezTo>
                  <a:cubicBezTo>
                    <a:pt x="107" y="1"/>
                    <a:pt x="105" y="0"/>
                    <a:pt x="102" y="0"/>
                  </a:cubicBezTo>
                  <a:cubicBezTo>
                    <a:pt x="8" y="0"/>
                    <a:pt x="8" y="0"/>
                    <a:pt x="8" y="0"/>
                  </a:cubicBezTo>
                  <a:cubicBezTo>
                    <a:pt x="6" y="0"/>
                    <a:pt x="4" y="1"/>
                    <a:pt x="3" y="3"/>
                  </a:cubicBezTo>
                  <a:cubicBezTo>
                    <a:pt x="0" y="5"/>
                    <a:pt x="1" y="12"/>
                    <a:pt x="3" y="16"/>
                  </a:cubicBezTo>
                  <a:cubicBezTo>
                    <a:pt x="14" y="53"/>
                    <a:pt x="14" y="53"/>
                    <a:pt x="14" y="53"/>
                  </a:cubicBezTo>
                  <a:cubicBezTo>
                    <a:pt x="15" y="57"/>
                    <a:pt x="16" y="64"/>
                    <a:pt x="19" y="66"/>
                  </a:cubicBezTo>
                  <a:cubicBezTo>
                    <a:pt x="20" y="68"/>
                    <a:pt x="22" y="69"/>
                    <a:pt x="24" y="69"/>
                  </a:cubicBezTo>
                  <a:cubicBezTo>
                    <a:pt x="89" y="69"/>
                    <a:pt x="89" y="69"/>
                    <a:pt x="89" y="69"/>
                  </a:cubicBezTo>
                  <a:cubicBezTo>
                    <a:pt x="91" y="69"/>
                    <a:pt x="93" y="68"/>
                    <a:pt x="95" y="66"/>
                  </a:cubicBezTo>
                  <a:cubicBezTo>
                    <a:pt x="97" y="64"/>
                    <a:pt x="97" y="60"/>
                    <a:pt x="98" y="59"/>
                  </a:cubicBezTo>
                  <a:cubicBezTo>
                    <a:pt x="98" y="57"/>
                    <a:pt x="102" y="56"/>
                    <a:pt x="106" y="56"/>
                  </a:cubicBezTo>
                  <a:cubicBezTo>
                    <a:pt x="114" y="56"/>
                    <a:pt x="114" y="56"/>
                    <a:pt x="114" y="56"/>
                  </a:cubicBezTo>
                  <a:cubicBezTo>
                    <a:pt x="116" y="56"/>
                    <a:pt x="118" y="55"/>
                    <a:pt x="119" y="53"/>
                  </a:cubicBezTo>
                  <a:cubicBezTo>
                    <a:pt x="132" y="24"/>
                    <a:pt x="132" y="24"/>
                    <a:pt x="132" y="24"/>
                  </a:cubicBezTo>
                  <a:cubicBezTo>
                    <a:pt x="132" y="23"/>
                    <a:pt x="132" y="21"/>
                    <a:pt x="132" y="20"/>
                  </a:cubicBezTo>
                  <a:close/>
                  <a:moveTo>
                    <a:pt x="116" y="32"/>
                  </a:moveTo>
                  <a:cubicBezTo>
                    <a:pt x="114" y="38"/>
                    <a:pt x="114" y="38"/>
                    <a:pt x="114" y="38"/>
                  </a:cubicBezTo>
                  <a:cubicBezTo>
                    <a:pt x="112" y="42"/>
                    <a:pt x="108" y="45"/>
                    <a:pt x="106" y="46"/>
                  </a:cubicBezTo>
                  <a:cubicBezTo>
                    <a:pt x="103" y="46"/>
                    <a:pt x="102" y="42"/>
                    <a:pt x="103" y="38"/>
                  </a:cubicBezTo>
                  <a:cubicBezTo>
                    <a:pt x="105" y="28"/>
                    <a:pt x="105" y="28"/>
                    <a:pt x="105" y="28"/>
                  </a:cubicBezTo>
                  <a:cubicBezTo>
                    <a:pt x="106" y="24"/>
                    <a:pt x="110" y="21"/>
                    <a:pt x="113" y="23"/>
                  </a:cubicBezTo>
                  <a:cubicBezTo>
                    <a:pt x="117" y="24"/>
                    <a:pt x="118" y="28"/>
                    <a:pt x="116"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en-US">
                <a:cs typeface="字魂59号-创粗黑" panose="00000500000000000000" charset="-122"/>
              </a:endParaRPr>
            </a:p>
          </p:txBody>
        </p:sp>
        <p:sp>
          <p:nvSpPr>
            <p:cNvPr id="25" name="Freeform 9"/>
            <p:cNvSpPr/>
            <p:nvPr/>
          </p:nvSpPr>
          <p:spPr bwMode="auto">
            <a:xfrm>
              <a:off x="141288" y="1901825"/>
              <a:ext cx="30163" cy="103188"/>
            </a:xfrm>
            <a:custGeom>
              <a:avLst/>
              <a:gdLst>
                <a:gd name="T0" fmla="*/ 4 w 11"/>
                <a:gd name="T1" fmla="*/ 38 h 38"/>
                <a:gd name="T2" fmla="*/ 4 w 11"/>
                <a:gd name="T3" fmla="*/ 26 h 38"/>
                <a:gd name="T4" fmla="*/ 2 w 11"/>
                <a:gd name="T5" fmla="*/ 0 h 38"/>
              </a:gdLst>
              <a:ahLst/>
              <a:cxnLst>
                <a:cxn ang="0">
                  <a:pos x="T0" y="T1"/>
                </a:cxn>
                <a:cxn ang="0">
                  <a:pos x="T2" y="T3"/>
                </a:cxn>
                <a:cxn ang="0">
                  <a:pos x="T4" y="T5"/>
                </a:cxn>
              </a:cxnLst>
              <a:rect l="0" t="0" r="r" b="b"/>
              <a:pathLst>
                <a:path w="11" h="38">
                  <a:moveTo>
                    <a:pt x="4" y="38"/>
                  </a:moveTo>
                  <a:cubicBezTo>
                    <a:pt x="4" y="38"/>
                    <a:pt x="0" y="33"/>
                    <a:pt x="4" y="26"/>
                  </a:cubicBezTo>
                  <a:cubicBezTo>
                    <a:pt x="9" y="19"/>
                    <a:pt x="11" y="5"/>
                    <a:pt x="2" y="0"/>
                  </a:cubicBezTo>
                </a:path>
              </a:pathLst>
            </a:custGeom>
            <a:grpFill/>
            <a:ln w="22225" cap="rnd">
              <a:solidFill>
                <a:schemeClr val="bg2"/>
              </a:solidFill>
              <a:prstDash val="solid"/>
              <a:round/>
            </a:ln>
          </p:spPr>
          <p:txBody>
            <a:bodyPr vert="horz" wrap="square" lIns="91440" tIns="45720" rIns="91440" bIns="45720" numCol="1" anchor="t" anchorCtr="0" compatLnSpc="1"/>
            <a:p>
              <a:endParaRPr lang="en-US">
                <a:cs typeface="字魂59号-创粗黑" panose="00000500000000000000" charset="-122"/>
              </a:endParaRPr>
            </a:p>
          </p:txBody>
        </p:sp>
        <p:sp>
          <p:nvSpPr>
            <p:cNvPr id="26" name="Freeform 10"/>
            <p:cNvSpPr/>
            <p:nvPr/>
          </p:nvSpPr>
          <p:spPr bwMode="auto">
            <a:xfrm>
              <a:off x="209551" y="1901825"/>
              <a:ext cx="30163" cy="103188"/>
            </a:xfrm>
            <a:custGeom>
              <a:avLst/>
              <a:gdLst>
                <a:gd name="T0" fmla="*/ 4 w 11"/>
                <a:gd name="T1" fmla="*/ 38 h 38"/>
                <a:gd name="T2" fmla="*/ 4 w 11"/>
                <a:gd name="T3" fmla="*/ 26 h 38"/>
                <a:gd name="T4" fmla="*/ 2 w 11"/>
                <a:gd name="T5" fmla="*/ 0 h 38"/>
              </a:gdLst>
              <a:ahLst/>
              <a:cxnLst>
                <a:cxn ang="0">
                  <a:pos x="T0" y="T1"/>
                </a:cxn>
                <a:cxn ang="0">
                  <a:pos x="T2" y="T3"/>
                </a:cxn>
                <a:cxn ang="0">
                  <a:pos x="T4" y="T5"/>
                </a:cxn>
              </a:cxnLst>
              <a:rect l="0" t="0" r="r" b="b"/>
              <a:pathLst>
                <a:path w="11" h="38">
                  <a:moveTo>
                    <a:pt x="4" y="38"/>
                  </a:moveTo>
                  <a:cubicBezTo>
                    <a:pt x="4" y="38"/>
                    <a:pt x="0" y="33"/>
                    <a:pt x="4" y="26"/>
                  </a:cubicBezTo>
                  <a:cubicBezTo>
                    <a:pt x="9" y="19"/>
                    <a:pt x="11" y="5"/>
                    <a:pt x="2" y="0"/>
                  </a:cubicBezTo>
                </a:path>
              </a:pathLst>
            </a:custGeom>
            <a:grpFill/>
            <a:ln w="22225" cap="rnd">
              <a:solidFill>
                <a:schemeClr val="bg2"/>
              </a:solidFill>
              <a:prstDash val="solid"/>
              <a:round/>
            </a:ln>
          </p:spPr>
          <p:txBody>
            <a:bodyPr vert="horz" wrap="square" lIns="91440" tIns="45720" rIns="91440" bIns="45720" numCol="1" anchor="t" anchorCtr="0" compatLnSpc="1"/>
            <a:p>
              <a:endParaRPr lang="en-US">
                <a:cs typeface="字魂59号-创粗黑" panose="00000500000000000000" charset="-122"/>
              </a:endParaRPr>
            </a:p>
          </p:txBody>
        </p:sp>
      </p:grpSp>
      <p:grpSp>
        <p:nvGrpSpPr>
          <p:cNvPr id="27" name="Group 21"/>
          <p:cNvGrpSpPr/>
          <p:nvPr/>
        </p:nvGrpSpPr>
        <p:grpSpPr>
          <a:xfrm>
            <a:off x="2168904" y="3932789"/>
            <a:ext cx="181861" cy="158756"/>
            <a:chOff x="20638" y="2970213"/>
            <a:chExt cx="387350" cy="338137"/>
          </a:xfrm>
          <a:solidFill>
            <a:schemeClr val="bg2"/>
          </a:solidFill>
        </p:grpSpPr>
        <p:sp>
          <p:nvSpPr>
            <p:cNvPr id="28" name="Freeform 11"/>
            <p:cNvSpPr/>
            <p:nvPr/>
          </p:nvSpPr>
          <p:spPr bwMode="auto">
            <a:xfrm>
              <a:off x="73026" y="3032125"/>
              <a:ext cx="279400" cy="276225"/>
            </a:xfrm>
            <a:custGeom>
              <a:avLst/>
              <a:gdLst>
                <a:gd name="T0" fmla="*/ 0 w 102"/>
                <a:gd name="T1" fmla="*/ 98 h 101"/>
                <a:gd name="T2" fmla="*/ 3 w 102"/>
                <a:gd name="T3" fmla="*/ 101 h 101"/>
                <a:gd name="T4" fmla="*/ 39 w 102"/>
                <a:gd name="T5" fmla="*/ 101 h 101"/>
                <a:gd name="T6" fmla="*/ 39 w 102"/>
                <a:gd name="T7" fmla="*/ 72 h 101"/>
                <a:gd name="T8" fmla="*/ 43 w 102"/>
                <a:gd name="T9" fmla="*/ 68 h 101"/>
                <a:gd name="T10" fmla="*/ 58 w 102"/>
                <a:gd name="T11" fmla="*/ 68 h 101"/>
                <a:gd name="T12" fmla="*/ 63 w 102"/>
                <a:gd name="T13" fmla="*/ 72 h 101"/>
                <a:gd name="T14" fmla="*/ 63 w 102"/>
                <a:gd name="T15" fmla="*/ 101 h 101"/>
                <a:gd name="T16" fmla="*/ 98 w 102"/>
                <a:gd name="T17" fmla="*/ 101 h 101"/>
                <a:gd name="T18" fmla="*/ 101 w 102"/>
                <a:gd name="T19" fmla="*/ 97 h 101"/>
                <a:gd name="T20" fmla="*/ 101 w 102"/>
                <a:gd name="T21" fmla="*/ 44 h 101"/>
                <a:gd name="T22" fmla="*/ 52 w 102"/>
                <a:gd name="T23" fmla="*/ 0 h 101"/>
                <a:gd name="T24" fmla="*/ 0 w 102"/>
                <a:gd name="T25" fmla="*/ 44 h 101"/>
                <a:gd name="T26" fmla="*/ 0 w 102"/>
                <a:gd name="T27" fmla="*/ 9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2" h="101">
                  <a:moveTo>
                    <a:pt x="0" y="98"/>
                  </a:moveTo>
                  <a:cubicBezTo>
                    <a:pt x="0" y="98"/>
                    <a:pt x="0" y="101"/>
                    <a:pt x="3" y="101"/>
                  </a:cubicBezTo>
                  <a:cubicBezTo>
                    <a:pt x="7" y="101"/>
                    <a:pt x="39" y="101"/>
                    <a:pt x="39" y="101"/>
                  </a:cubicBezTo>
                  <a:cubicBezTo>
                    <a:pt x="39" y="72"/>
                    <a:pt x="39" y="72"/>
                    <a:pt x="39" y="72"/>
                  </a:cubicBezTo>
                  <a:cubicBezTo>
                    <a:pt x="39" y="72"/>
                    <a:pt x="38" y="68"/>
                    <a:pt x="43" y="68"/>
                  </a:cubicBezTo>
                  <a:cubicBezTo>
                    <a:pt x="58" y="68"/>
                    <a:pt x="58" y="68"/>
                    <a:pt x="58" y="68"/>
                  </a:cubicBezTo>
                  <a:cubicBezTo>
                    <a:pt x="63" y="68"/>
                    <a:pt x="63" y="72"/>
                    <a:pt x="63" y="72"/>
                  </a:cubicBezTo>
                  <a:cubicBezTo>
                    <a:pt x="63" y="101"/>
                    <a:pt x="63" y="101"/>
                    <a:pt x="63" y="101"/>
                  </a:cubicBezTo>
                  <a:cubicBezTo>
                    <a:pt x="63" y="101"/>
                    <a:pt x="93" y="101"/>
                    <a:pt x="98" y="101"/>
                  </a:cubicBezTo>
                  <a:cubicBezTo>
                    <a:pt x="102" y="101"/>
                    <a:pt x="101" y="97"/>
                    <a:pt x="101" y="97"/>
                  </a:cubicBezTo>
                  <a:cubicBezTo>
                    <a:pt x="101" y="44"/>
                    <a:pt x="101" y="44"/>
                    <a:pt x="101" y="44"/>
                  </a:cubicBezTo>
                  <a:cubicBezTo>
                    <a:pt x="52" y="0"/>
                    <a:pt x="52" y="0"/>
                    <a:pt x="52" y="0"/>
                  </a:cubicBezTo>
                  <a:cubicBezTo>
                    <a:pt x="0" y="44"/>
                    <a:pt x="0" y="44"/>
                    <a:pt x="0" y="44"/>
                  </a:cubicBezTo>
                  <a:lnTo>
                    <a:pt x="0" y="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en-US">
                <a:cs typeface="字魂59号-创粗黑" panose="00000500000000000000" charset="-122"/>
              </a:endParaRPr>
            </a:p>
          </p:txBody>
        </p:sp>
        <p:sp>
          <p:nvSpPr>
            <p:cNvPr id="29" name="Freeform 12"/>
            <p:cNvSpPr/>
            <p:nvPr/>
          </p:nvSpPr>
          <p:spPr bwMode="auto">
            <a:xfrm>
              <a:off x="20638" y="2970213"/>
              <a:ext cx="387350" cy="193675"/>
            </a:xfrm>
            <a:custGeom>
              <a:avLst/>
              <a:gdLst>
                <a:gd name="T0" fmla="*/ 0 w 141"/>
                <a:gd name="T1" fmla="*/ 63 h 71"/>
                <a:gd name="T2" fmla="*/ 14 w 141"/>
                <a:gd name="T3" fmla="*/ 63 h 71"/>
                <a:gd name="T4" fmla="*/ 72 w 141"/>
                <a:gd name="T5" fmla="*/ 14 h 71"/>
                <a:gd name="T6" fmla="*/ 126 w 141"/>
                <a:gd name="T7" fmla="*/ 62 h 71"/>
                <a:gd name="T8" fmla="*/ 141 w 141"/>
                <a:gd name="T9" fmla="*/ 62 h 71"/>
                <a:gd name="T10" fmla="*/ 72 w 141"/>
                <a:gd name="T11" fmla="*/ 0 h 71"/>
                <a:gd name="T12" fmla="*/ 0 w 141"/>
                <a:gd name="T13" fmla="*/ 63 h 71"/>
              </a:gdLst>
              <a:ahLst/>
              <a:cxnLst>
                <a:cxn ang="0">
                  <a:pos x="T0" y="T1"/>
                </a:cxn>
                <a:cxn ang="0">
                  <a:pos x="T2" y="T3"/>
                </a:cxn>
                <a:cxn ang="0">
                  <a:pos x="T4" y="T5"/>
                </a:cxn>
                <a:cxn ang="0">
                  <a:pos x="T6" y="T7"/>
                </a:cxn>
                <a:cxn ang="0">
                  <a:pos x="T8" y="T9"/>
                </a:cxn>
                <a:cxn ang="0">
                  <a:pos x="T10" y="T11"/>
                </a:cxn>
                <a:cxn ang="0">
                  <a:pos x="T12" y="T13"/>
                </a:cxn>
              </a:cxnLst>
              <a:rect l="0" t="0" r="r" b="b"/>
              <a:pathLst>
                <a:path w="141" h="71">
                  <a:moveTo>
                    <a:pt x="0" y="63"/>
                  </a:moveTo>
                  <a:cubicBezTo>
                    <a:pt x="0" y="63"/>
                    <a:pt x="5" y="71"/>
                    <a:pt x="14" y="63"/>
                  </a:cubicBezTo>
                  <a:cubicBezTo>
                    <a:pt x="72" y="14"/>
                    <a:pt x="72" y="14"/>
                    <a:pt x="72" y="14"/>
                  </a:cubicBezTo>
                  <a:cubicBezTo>
                    <a:pt x="126" y="62"/>
                    <a:pt x="126" y="62"/>
                    <a:pt x="126" y="62"/>
                  </a:cubicBezTo>
                  <a:cubicBezTo>
                    <a:pt x="137" y="70"/>
                    <a:pt x="141" y="62"/>
                    <a:pt x="141" y="62"/>
                  </a:cubicBezTo>
                  <a:cubicBezTo>
                    <a:pt x="72" y="0"/>
                    <a:pt x="72" y="0"/>
                    <a:pt x="72" y="0"/>
                  </a:cubicBezTo>
                  <a:lnTo>
                    <a:pt x="0"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en-US">
                <a:cs typeface="字魂59号-创粗黑" panose="00000500000000000000" charset="-122"/>
              </a:endParaRPr>
            </a:p>
          </p:txBody>
        </p:sp>
        <p:sp>
          <p:nvSpPr>
            <p:cNvPr id="30" name="Freeform 13"/>
            <p:cNvSpPr/>
            <p:nvPr/>
          </p:nvSpPr>
          <p:spPr bwMode="auto">
            <a:xfrm>
              <a:off x="325438" y="3008313"/>
              <a:ext cx="34925" cy="76200"/>
            </a:xfrm>
            <a:custGeom>
              <a:avLst/>
              <a:gdLst>
                <a:gd name="T0" fmla="*/ 22 w 22"/>
                <a:gd name="T1" fmla="*/ 0 h 48"/>
                <a:gd name="T2" fmla="*/ 0 w 22"/>
                <a:gd name="T3" fmla="*/ 0 h 48"/>
                <a:gd name="T4" fmla="*/ 0 w 22"/>
                <a:gd name="T5" fmla="*/ 29 h 48"/>
                <a:gd name="T6" fmla="*/ 22 w 22"/>
                <a:gd name="T7" fmla="*/ 48 h 48"/>
                <a:gd name="T8" fmla="*/ 22 w 22"/>
                <a:gd name="T9" fmla="*/ 0 h 48"/>
              </a:gdLst>
              <a:ahLst/>
              <a:cxnLst>
                <a:cxn ang="0">
                  <a:pos x="T0" y="T1"/>
                </a:cxn>
                <a:cxn ang="0">
                  <a:pos x="T2" y="T3"/>
                </a:cxn>
                <a:cxn ang="0">
                  <a:pos x="T4" y="T5"/>
                </a:cxn>
                <a:cxn ang="0">
                  <a:pos x="T6" y="T7"/>
                </a:cxn>
                <a:cxn ang="0">
                  <a:pos x="T8" y="T9"/>
                </a:cxn>
              </a:cxnLst>
              <a:rect l="0" t="0" r="r" b="b"/>
              <a:pathLst>
                <a:path w="22" h="48">
                  <a:moveTo>
                    <a:pt x="22" y="0"/>
                  </a:moveTo>
                  <a:lnTo>
                    <a:pt x="0" y="0"/>
                  </a:lnTo>
                  <a:lnTo>
                    <a:pt x="0" y="29"/>
                  </a:lnTo>
                  <a:lnTo>
                    <a:pt x="22" y="48"/>
                  </a:lnTo>
                  <a:lnTo>
                    <a:pt x="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en-US">
                <a:cs typeface="字魂59号-创粗黑" panose="00000500000000000000" charset="-122"/>
              </a:endParaRPr>
            </a:p>
          </p:txBody>
        </p:sp>
      </p:grpSp>
      <p:grpSp>
        <p:nvGrpSpPr>
          <p:cNvPr id="31" name="Group 25"/>
          <p:cNvGrpSpPr/>
          <p:nvPr/>
        </p:nvGrpSpPr>
        <p:grpSpPr>
          <a:xfrm>
            <a:off x="2167448" y="1955524"/>
            <a:ext cx="181116" cy="175153"/>
            <a:chOff x="842963" y="938213"/>
            <a:chExt cx="385763" cy="373062"/>
          </a:xfrm>
          <a:solidFill>
            <a:schemeClr val="bg2"/>
          </a:solidFill>
        </p:grpSpPr>
        <p:sp>
          <p:nvSpPr>
            <p:cNvPr id="32" name="Line 14"/>
            <p:cNvSpPr>
              <a:spLocks noChangeShapeType="1"/>
            </p:cNvSpPr>
            <p:nvPr/>
          </p:nvSpPr>
          <p:spPr bwMode="auto">
            <a:xfrm>
              <a:off x="842963" y="1311275"/>
              <a:ext cx="385763" cy="0"/>
            </a:xfrm>
            <a:prstGeom prst="line">
              <a:avLst/>
            </a:prstGeom>
            <a:grpFill/>
            <a:ln w="61913" cap="rnd">
              <a:solidFill>
                <a:schemeClr val="bg2"/>
              </a:solidFill>
              <a:prstDash val="solid"/>
              <a:round/>
            </a:ln>
          </p:spPr>
          <p:txBody>
            <a:bodyPr vert="horz" wrap="square" lIns="91440" tIns="45720" rIns="91440" bIns="45720" numCol="1" anchor="t" anchorCtr="0" compatLnSpc="1"/>
            <a:p>
              <a:endParaRPr lang="en-US">
                <a:cs typeface="字魂59号-创粗黑" panose="00000500000000000000" charset="-122"/>
              </a:endParaRPr>
            </a:p>
          </p:txBody>
        </p:sp>
        <p:sp>
          <p:nvSpPr>
            <p:cNvPr id="33" name="Freeform 15"/>
            <p:cNvSpPr/>
            <p:nvPr/>
          </p:nvSpPr>
          <p:spPr bwMode="auto">
            <a:xfrm>
              <a:off x="842963" y="1141413"/>
              <a:ext cx="117475" cy="125413"/>
            </a:xfrm>
            <a:custGeom>
              <a:avLst/>
              <a:gdLst>
                <a:gd name="T0" fmla="*/ 37 w 43"/>
                <a:gd name="T1" fmla="*/ 0 h 46"/>
                <a:gd name="T2" fmla="*/ 6 w 43"/>
                <a:gd name="T3" fmla="*/ 0 h 46"/>
                <a:gd name="T4" fmla="*/ 0 w 43"/>
                <a:gd name="T5" fmla="*/ 6 h 46"/>
                <a:gd name="T6" fmla="*/ 0 w 43"/>
                <a:gd name="T7" fmla="*/ 40 h 46"/>
                <a:gd name="T8" fmla="*/ 6 w 43"/>
                <a:gd name="T9" fmla="*/ 46 h 46"/>
                <a:gd name="T10" fmla="*/ 37 w 43"/>
                <a:gd name="T11" fmla="*/ 46 h 46"/>
                <a:gd name="T12" fmla="*/ 43 w 43"/>
                <a:gd name="T13" fmla="*/ 40 h 46"/>
                <a:gd name="T14" fmla="*/ 43 w 43"/>
                <a:gd name="T15" fmla="*/ 6 h 46"/>
                <a:gd name="T16" fmla="*/ 37 w 43"/>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6">
                  <a:moveTo>
                    <a:pt x="37" y="0"/>
                  </a:moveTo>
                  <a:cubicBezTo>
                    <a:pt x="6" y="0"/>
                    <a:pt x="6" y="0"/>
                    <a:pt x="6" y="0"/>
                  </a:cubicBezTo>
                  <a:cubicBezTo>
                    <a:pt x="3" y="0"/>
                    <a:pt x="0" y="3"/>
                    <a:pt x="0" y="6"/>
                  </a:cubicBezTo>
                  <a:cubicBezTo>
                    <a:pt x="0" y="40"/>
                    <a:pt x="0" y="40"/>
                    <a:pt x="0" y="40"/>
                  </a:cubicBezTo>
                  <a:cubicBezTo>
                    <a:pt x="0" y="43"/>
                    <a:pt x="3" y="46"/>
                    <a:pt x="6" y="46"/>
                  </a:cubicBezTo>
                  <a:cubicBezTo>
                    <a:pt x="37" y="46"/>
                    <a:pt x="37" y="46"/>
                    <a:pt x="37" y="46"/>
                  </a:cubicBezTo>
                  <a:cubicBezTo>
                    <a:pt x="40" y="46"/>
                    <a:pt x="43" y="43"/>
                    <a:pt x="43" y="40"/>
                  </a:cubicBezTo>
                  <a:cubicBezTo>
                    <a:pt x="43" y="6"/>
                    <a:pt x="43" y="6"/>
                    <a:pt x="43" y="6"/>
                  </a:cubicBezTo>
                  <a:cubicBezTo>
                    <a:pt x="43" y="3"/>
                    <a:pt x="40" y="0"/>
                    <a:pt x="3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en-US">
                <a:cs typeface="字魂59号-创粗黑" panose="00000500000000000000" charset="-122"/>
              </a:endParaRPr>
            </a:p>
          </p:txBody>
        </p:sp>
        <p:sp>
          <p:nvSpPr>
            <p:cNvPr id="34" name="Freeform 16"/>
            <p:cNvSpPr/>
            <p:nvPr/>
          </p:nvSpPr>
          <p:spPr bwMode="auto">
            <a:xfrm>
              <a:off x="977901" y="938213"/>
              <a:ext cx="117475" cy="328613"/>
            </a:xfrm>
            <a:custGeom>
              <a:avLst/>
              <a:gdLst>
                <a:gd name="T0" fmla="*/ 37 w 43"/>
                <a:gd name="T1" fmla="*/ 0 h 121"/>
                <a:gd name="T2" fmla="*/ 6 w 43"/>
                <a:gd name="T3" fmla="*/ 0 h 121"/>
                <a:gd name="T4" fmla="*/ 0 w 43"/>
                <a:gd name="T5" fmla="*/ 6 h 121"/>
                <a:gd name="T6" fmla="*/ 0 w 43"/>
                <a:gd name="T7" fmla="*/ 115 h 121"/>
                <a:gd name="T8" fmla="*/ 6 w 43"/>
                <a:gd name="T9" fmla="*/ 121 h 121"/>
                <a:gd name="T10" fmla="*/ 37 w 43"/>
                <a:gd name="T11" fmla="*/ 121 h 121"/>
                <a:gd name="T12" fmla="*/ 43 w 43"/>
                <a:gd name="T13" fmla="*/ 115 h 121"/>
                <a:gd name="T14" fmla="*/ 43 w 43"/>
                <a:gd name="T15" fmla="*/ 6 h 121"/>
                <a:gd name="T16" fmla="*/ 37 w 43"/>
                <a:gd name="T17"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121">
                  <a:moveTo>
                    <a:pt x="37" y="0"/>
                  </a:moveTo>
                  <a:cubicBezTo>
                    <a:pt x="6" y="0"/>
                    <a:pt x="6" y="0"/>
                    <a:pt x="6" y="0"/>
                  </a:cubicBezTo>
                  <a:cubicBezTo>
                    <a:pt x="3" y="0"/>
                    <a:pt x="0" y="3"/>
                    <a:pt x="0" y="6"/>
                  </a:cubicBezTo>
                  <a:cubicBezTo>
                    <a:pt x="0" y="115"/>
                    <a:pt x="0" y="115"/>
                    <a:pt x="0" y="115"/>
                  </a:cubicBezTo>
                  <a:cubicBezTo>
                    <a:pt x="0" y="118"/>
                    <a:pt x="3" y="121"/>
                    <a:pt x="6" y="121"/>
                  </a:cubicBezTo>
                  <a:cubicBezTo>
                    <a:pt x="37" y="121"/>
                    <a:pt x="37" y="121"/>
                    <a:pt x="37" y="121"/>
                  </a:cubicBezTo>
                  <a:cubicBezTo>
                    <a:pt x="40" y="121"/>
                    <a:pt x="43" y="118"/>
                    <a:pt x="43" y="115"/>
                  </a:cubicBezTo>
                  <a:cubicBezTo>
                    <a:pt x="43" y="6"/>
                    <a:pt x="43" y="6"/>
                    <a:pt x="43" y="6"/>
                  </a:cubicBezTo>
                  <a:cubicBezTo>
                    <a:pt x="43" y="3"/>
                    <a:pt x="40" y="0"/>
                    <a:pt x="3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en-US">
                <a:cs typeface="字魂59号-创粗黑" panose="00000500000000000000" charset="-122"/>
              </a:endParaRPr>
            </a:p>
          </p:txBody>
        </p:sp>
        <p:sp>
          <p:nvSpPr>
            <p:cNvPr id="35" name="Freeform 17"/>
            <p:cNvSpPr/>
            <p:nvPr/>
          </p:nvSpPr>
          <p:spPr bwMode="auto">
            <a:xfrm>
              <a:off x="1111251" y="1057275"/>
              <a:ext cx="117475" cy="209550"/>
            </a:xfrm>
            <a:custGeom>
              <a:avLst/>
              <a:gdLst>
                <a:gd name="T0" fmla="*/ 37 w 43"/>
                <a:gd name="T1" fmla="*/ 0 h 77"/>
                <a:gd name="T2" fmla="*/ 6 w 43"/>
                <a:gd name="T3" fmla="*/ 0 h 77"/>
                <a:gd name="T4" fmla="*/ 0 w 43"/>
                <a:gd name="T5" fmla="*/ 6 h 77"/>
                <a:gd name="T6" fmla="*/ 0 w 43"/>
                <a:gd name="T7" fmla="*/ 71 h 77"/>
                <a:gd name="T8" fmla="*/ 6 w 43"/>
                <a:gd name="T9" fmla="*/ 77 h 77"/>
                <a:gd name="T10" fmla="*/ 37 w 43"/>
                <a:gd name="T11" fmla="*/ 77 h 77"/>
                <a:gd name="T12" fmla="*/ 43 w 43"/>
                <a:gd name="T13" fmla="*/ 71 h 77"/>
                <a:gd name="T14" fmla="*/ 43 w 43"/>
                <a:gd name="T15" fmla="*/ 6 h 77"/>
                <a:gd name="T16" fmla="*/ 37 w 43"/>
                <a:gd name="T17"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77">
                  <a:moveTo>
                    <a:pt x="37" y="0"/>
                  </a:moveTo>
                  <a:cubicBezTo>
                    <a:pt x="6" y="0"/>
                    <a:pt x="6" y="0"/>
                    <a:pt x="6" y="0"/>
                  </a:cubicBezTo>
                  <a:cubicBezTo>
                    <a:pt x="3" y="0"/>
                    <a:pt x="0" y="3"/>
                    <a:pt x="0" y="6"/>
                  </a:cubicBezTo>
                  <a:cubicBezTo>
                    <a:pt x="0" y="71"/>
                    <a:pt x="0" y="71"/>
                    <a:pt x="0" y="71"/>
                  </a:cubicBezTo>
                  <a:cubicBezTo>
                    <a:pt x="0" y="74"/>
                    <a:pt x="3" y="77"/>
                    <a:pt x="6" y="77"/>
                  </a:cubicBezTo>
                  <a:cubicBezTo>
                    <a:pt x="37" y="77"/>
                    <a:pt x="37" y="77"/>
                    <a:pt x="37" y="77"/>
                  </a:cubicBezTo>
                  <a:cubicBezTo>
                    <a:pt x="40" y="77"/>
                    <a:pt x="43" y="74"/>
                    <a:pt x="43" y="71"/>
                  </a:cubicBezTo>
                  <a:cubicBezTo>
                    <a:pt x="43" y="6"/>
                    <a:pt x="43" y="6"/>
                    <a:pt x="43" y="6"/>
                  </a:cubicBezTo>
                  <a:cubicBezTo>
                    <a:pt x="43" y="3"/>
                    <a:pt x="40" y="0"/>
                    <a:pt x="3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en-US">
                <a:cs typeface="字魂59号-创粗黑" panose="00000500000000000000" charset="-122"/>
              </a:endParaRPr>
            </a:p>
          </p:txBody>
        </p:sp>
      </p:grpSp>
      <p:sp>
        <p:nvSpPr>
          <p:cNvPr id="36" name="TextBox 47"/>
          <p:cNvSpPr txBox="1"/>
          <p:nvPr/>
        </p:nvSpPr>
        <p:spPr>
          <a:xfrm>
            <a:off x="5067214" y="2785785"/>
            <a:ext cx="2033530" cy="369332"/>
          </a:xfrm>
          <a:prstGeom prst="rect">
            <a:avLst/>
          </a:prstGeom>
          <a:noFill/>
        </p:spPr>
        <p:txBody>
          <a:bodyPr wrap="square" rtlCol="0">
            <a:spAutoFit/>
          </a:bodyPr>
          <a:p>
            <a:r>
              <a:rPr lang="en-US" b="1"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rPr>
              <a:t>Step 1</a:t>
            </a:r>
            <a:endParaRPr lang="en-US" b="1"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37" name="TextBox 49"/>
          <p:cNvSpPr txBox="1"/>
          <p:nvPr/>
        </p:nvSpPr>
        <p:spPr>
          <a:xfrm>
            <a:off x="5067214" y="4362847"/>
            <a:ext cx="2033530" cy="369332"/>
          </a:xfrm>
          <a:prstGeom prst="rect">
            <a:avLst/>
          </a:prstGeom>
          <a:noFill/>
        </p:spPr>
        <p:txBody>
          <a:bodyPr wrap="square" rtlCol="0">
            <a:spAutoFit/>
          </a:bodyPr>
          <a:p>
            <a:r>
              <a:rPr lang="en-US" b="1"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rPr>
              <a:t>Step 2</a:t>
            </a:r>
            <a:endParaRPr lang="en-US" b="1"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38" name="TextBox 51"/>
          <p:cNvSpPr txBox="1"/>
          <p:nvPr/>
        </p:nvSpPr>
        <p:spPr>
          <a:xfrm>
            <a:off x="8613002" y="2785785"/>
            <a:ext cx="2033530" cy="369332"/>
          </a:xfrm>
          <a:prstGeom prst="rect">
            <a:avLst/>
          </a:prstGeom>
          <a:noFill/>
        </p:spPr>
        <p:txBody>
          <a:bodyPr wrap="square" rtlCol="0">
            <a:spAutoFit/>
          </a:bodyPr>
          <a:p>
            <a:r>
              <a:rPr lang="en-US" b="1"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rPr>
              <a:t>Step 3</a:t>
            </a:r>
            <a:endParaRPr lang="en-US" b="1"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39" name="TextBox 53"/>
          <p:cNvSpPr txBox="1"/>
          <p:nvPr/>
        </p:nvSpPr>
        <p:spPr>
          <a:xfrm>
            <a:off x="8613002" y="4362847"/>
            <a:ext cx="2033530" cy="369332"/>
          </a:xfrm>
          <a:prstGeom prst="rect">
            <a:avLst/>
          </a:prstGeom>
          <a:noFill/>
        </p:spPr>
        <p:txBody>
          <a:bodyPr wrap="square" rtlCol="0">
            <a:spAutoFit/>
          </a:bodyPr>
          <a:p>
            <a:r>
              <a:rPr lang="en-US" b="1"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rPr>
              <a:t>Step 4</a:t>
            </a:r>
            <a:endParaRPr lang="en-US" b="1"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40" name="Rectangle 29"/>
          <p:cNvSpPr/>
          <p:nvPr/>
        </p:nvSpPr>
        <p:spPr>
          <a:xfrm>
            <a:off x="5091256" y="3173380"/>
            <a:ext cx="2009488" cy="817981"/>
          </a:xfrm>
          <a:prstGeom prst="rect">
            <a:avLst/>
          </a:prstGeom>
        </p:spPr>
        <p:txBody>
          <a:bodyPr wrap="square">
            <a:spAutoFit/>
          </a:bodyPr>
          <a:p>
            <a:pPr lvl="0" algn="l">
              <a:lnSpc>
                <a:spcPts val="2000"/>
              </a:lnSpc>
              <a:defRPr/>
            </a:pPr>
            <a:r>
              <a:rPr lang="zh-CN" altLang="en-US" sz="1100"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请在此处添加具体内容，文字尽量言简意赅，简单说明即可，不必过于繁琐</a:t>
            </a:r>
            <a:endParaRPr lang="zh-CN" altLang="en-US" sz="1100"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
        <p:nvSpPr>
          <p:cNvPr id="41" name="Rectangle 29"/>
          <p:cNvSpPr/>
          <p:nvPr/>
        </p:nvSpPr>
        <p:spPr>
          <a:xfrm>
            <a:off x="8637044" y="3173380"/>
            <a:ext cx="2009488" cy="817981"/>
          </a:xfrm>
          <a:prstGeom prst="rect">
            <a:avLst/>
          </a:prstGeom>
        </p:spPr>
        <p:txBody>
          <a:bodyPr wrap="square">
            <a:spAutoFit/>
          </a:bodyPr>
          <a:p>
            <a:pPr lvl="0" algn="l">
              <a:lnSpc>
                <a:spcPts val="2000"/>
              </a:lnSpc>
              <a:defRPr/>
            </a:pPr>
            <a:r>
              <a:rPr lang="zh-CN" altLang="en-US" sz="1100"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请在此处添加具体内容，文字尽量言简意赅，简单说明即可，不必过于繁琐</a:t>
            </a:r>
            <a:endParaRPr lang="zh-CN" altLang="en-US" sz="1100"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
        <p:nvSpPr>
          <p:cNvPr id="42" name="Rectangle 29"/>
          <p:cNvSpPr/>
          <p:nvPr/>
        </p:nvSpPr>
        <p:spPr>
          <a:xfrm>
            <a:off x="5091256" y="4757035"/>
            <a:ext cx="2009488" cy="817981"/>
          </a:xfrm>
          <a:prstGeom prst="rect">
            <a:avLst/>
          </a:prstGeom>
        </p:spPr>
        <p:txBody>
          <a:bodyPr wrap="square">
            <a:spAutoFit/>
          </a:bodyPr>
          <a:p>
            <a:pPr lvl="0" algn="l">
              <a:lnSpc>
                <a:spcPts val="2000"/>
              </a:lnSpc>
              <a:defRPr/>
            </a:pPr>
            <a:r>
              <a:rPr lang="zh-CN" altLang="en-US" sz="1100"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请在此处添加具体内容，文字尽量言简意赅，简单说明即可，不必过于繁琐</a:t>
            </a:r>
            <a:endParaRPr lang="zh-CN" altLang="en-US" sz="1100"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
        <p:nvSpPr>
          <p:cNvPr id="43" name="Rectangle 29"/>
          <p:cNvSpPr/>
          <p:nvPr/>
        </p:nvSpPr>
        <p:spPr>
          <a:xfrm>
            <a:off x="8637044" y="4757035"/>
            <a:ext cx="2009488" cy="817981"/>
          </a:xfrm>
          <a:prstGeom prst="rect">
            <a:avLst/>
          </a:prstGeom>
        </p:spPr>
        <p:txBody>
          <a:bodyPr wrap="square">
            <a:spAutoFit/>
          </a:bodyPr>
          <a:p>
            <a:pPr lvl="0" algn="l">
              <a:lnSpc>
                <a:spcPts val="2000"/>
              </a:lnSpc>
              <a:defRPr/>
            </a:pPr>
            <a:r>
              <a:rPr lang="zh-CN" altLang="en-US" sz="1100"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请在此处添加具体内容，文字尽量言简意赅，简单说明即可，不必过于繁琐</a:t>
            </a:r>
            <a:endParaRPr lang="zh-CN" altLang="en-US" sz="1100" dirty="0">
              <a:solidFill>
                <a:schemeClr val="bg1">
                  <a:lumMod val="50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
        <p:nvSpPr>
          <p:cNvPr id="44" name="TextBox 7"/>
          <p:cNvSpPr txBox="1"/>
          <p:nvPr/>
        </p:nvSpPr>
        <p:spPr>
          <a:xfrm>
            <a:off x="5091256" y="1955612"/>
            <a:ext cx="2621280" cy="583565"/>
          </a:xfrm>
          <a:prstGeom prst="rect">
            <a:avLst/>
          </a:prstGeom>
          <a:noFill/>
        </p:spPr>
        <p:txBody>
          <a:bodyPr wrap="none" rtlCol="0">
            <a:spAutoFit/>
          </a:bodyPr>
          <a:p>
            <a:r>
              <a:rPr lang="zh-CN" altLang="en-US" sz="3200" dirty="0">
                <a:solidFill>
                  <a:srgbClr val="474479"/>
                </a:solidFill>
                <a:latin typeface="字魂59号-创粗黑" panose="00000500000000000000" charset="-122"/>
                <a:ea typeface="字魂59号-创粗黑" panose="00000500000000000000" charset="-122"/>
                <a:cs typeface="字魂59号-创粗黑" panose="00000500000000000000" charset="-122"/>
              </a:rPr>
              <a:t>市场数据</a:t>
            </a:r>
            <a:r>
              <a:rPr lang="zh-CN" altLang="en-US" sz="3200" dirty="0">
                <a:solidFill>
                  <a:srgbClr val="474479"/>
                </a:solidFill>
                <a:latin typeface="字魂59号-创粗黑" panose="00000500000000000000" charset="-122"/>
                <a:ea typeface="字魂59号-创粗黑" panose="00000500000000000000" charset="-122"/>
                <a:cs typeface="字魂59号-创粗黑" panose="00000500000000000000" charset="-122"/>
              </a:rPr>
              <a:t>分析</a:t>
            </a:r>
            <a:endParaRPr lang="zh-CN" altLang="en-US" sz="3200" dirty="0">
              <a:solidFill>
                <a:srgbClr val="474479"/>
              </a:solidFill>
              <a:latin typeface="字魂59号-创粗黑" panose="00000500000000000000" charset="-122"/>
              <a:ea typeface="字魂59号-创粗黑" panose="00000500000000000000" charset="-122"/>
              <a:cs typeface="字魂59号-创粗黑" panose="00000500000000000000" charset="-122"/>
            </a:endParaRPr>
          </a:p>
        </p:txBody>
      </p:sp>
      <p:sp>
        <p:nvSpPr>
          <p:cNvPr id="45" name="Google Shape;86;p19"/>
          <p:cNvSpPr txBox="1"/>
          <p:nvPr/>
        </p:nvSpPr>
        <p:spPr>
          <a:xfrm>
            <a:off x="5091256" y="1521342"/>
            <a:ext cx="3183654" cy="434269"/>
          </a:xfrm>
          <a:prstGeom prst="rect">
            <a:avLst/>
          </a:prstGeom>
          <a:noFill/>
          <a:ln>
            <a:noFill/>
          </a:ln>
        </p:spPr>
        <p:txBody>
          <a:bodyPr spcFirstLastPara="1" wrap="square" lIns="91425" tIns="45700" rIns="91425" bIns="45700" anchor="t" anchorCtr="0">
            <a:noAutofit/>
          </a:bodyPr>
          <a:p>
            <a:pPr marL="0" marR="0" lvl="0" indent="0" algn="l" rtl="0">
              <a:spcBef>
                <a:spcPts val="0"/>
              </a:spcBef>
              <a:spcAft>
                <a:spcPts val="0"/>
              </a:spcAft>
              <a:buNone/>
            </a:pPr>
            <a:r>
              <a:rPr lang="en-US" sz="2400" b="0" i="0" u="none" strike="noStrike" cap="none">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YOUR TITLE HERE</a:t>
            </a:r>
            <a:endParaRPr sz="2400" b="0" i="0" u="none" strike="noStrike" cap="none">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fill="hold"/>
                                        <p:tgtEl>
                                          <p:spTgt spid="31"/>
                                        </p:tgtEl>
                                        <p:attrNameLst>
                                          <p:attrName>ppt_x</p:attrName>
                                        </p:attrNameLst>
                                      </p:cBhvr>
                                      <p:tavLst>
                                        <p:tav tm="0">
                                          <p:val>
                                            <p:strVal val="0-#ppt_w/2"/>
                                          </p:val>
                                        </p:tav>
                                        <p:tav tm="100000">
                                          <p:val>
                                            <p:strVal val="#ppt_x"/>
                                          </p:val>
                                        </p:tav>
                                      </p:tavLst>
                                    </p:anim>
                                    <p:anim calcmode="lin" valueType="num">
                                      <p:cBhvr additive="base">
                                        <p:cTn id="20" dur="500" fill="hold"/>
                                        <p:tgtEl>
                                          <p:spTgt spid="3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25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0-#ppt_w/2"/>
                                          </p:val>
                                        </p:tav>
                                        <p:tav tm="100000">
                                          <p:val>
                                            <p:strVal val="#ppt_x"/>
                                          </p:val>
                                        </p:tav>
                                      </p:tavLst>
                                    </p:anim>
                                    <p:anim calcmode="lin" valueType="num">
                                      <p:cBhvr additive="base">
                                        <p:cTn id="24" dur="500" fill="hold"/>
                                        <p:tgtEl>
                                          <p:spTgt spid="8"/>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25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0-#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25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0-#ppt_w/2"/>
                                          </p:val>
                                        </p:tav>
                                        <p:tav tm="100000">
                                          <p:val>
                                            <p:strVal val="#ppt_x"/>
                                          </p:val>
                                        </p:tav>
                                      </p:tavLst>
                                    </p:anim>
                                    <p:anim calcmode="lin" valueType="num">
                                      <p:cBhvr additive="base">
                                        <p:cTn id="32" dur="500" fill="hold"/>
                                        <p:tgtEl>
                                          <p:spTgt spid="15"/>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25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0-#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500"/>
                                  </p:stCondLst>
                                  <p:childTnLst>
                                    <p:set>
                                      <p:cBhvr>
                                        <p:cTn id="38" dur="1" fill="hold">
                                          <p:stCondLst>
                                            <p:cond delay="0"/>
                                          </p:stCondLst>
                                        </p:cTn>
                                        <p:tgtEl>
                                          <p:spTgt spid="3"/>
                                        </p:tgtEl>
                                        <p:attrNameLst>
                                          <p:attrName>style.visibility</p:attrName>
                                        </p:attrNameLst>
                                      </p:cBhvr>
                                      <p:to>
                                        <p:strVal val="visible"/>
                                      </p:to>
                                    </p:set>
                                    <p:anim calcmode="lin" valueType="num">
                                      <p:cBhvr additive="base">
                                        <p:cTn id="39" dur="500" fill="hold"/>
                                        <p:tgtEl>
                                          <p:spTgt spid="3"/>
                                        </p:tgtEl>
                                        <p:attrNameLst>
                                          <p:attrName>ppt_x</p:attrName>
                                        </p:attrNameLst>
                                      </p:cBhvr>
                                      <p:tavLst>
                                        <p:tav tm="0">
                                          <p:val>
                                            <p:strVal val="0-#ppt_w/2"/>
                                          </p:val>
                                        </p:tav>
                                        <p:tav tm="100000">
                                          <p:val>
                                            <p:strVal val="#ppt_x"/>
                                          </p:val>
                                        </p:tav>
                                      </p:tavLst>
                                    </p:anim>
                                    <p:anim calcmode="lin" valueType="num">
                                      <p:cBhvr additive="base">
                                        <p:cTn id="40" dur="500" fill="hold"/>
                                        <p:tgtEl>
                                          <p:spTgt spid="3"/>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500"/>
                                  </p:stCondLst>
                                  <p:childTnLst>
                                    <p:set>
                                      <p:cBhvr>
                                        <p:cTn id="42" dur="1" fill="hold">
                                          <p:stCondLst>
                                            <p:cond delay="0"/>
                                          </p:stCondLst>
                                        </p:cTn>
                                        <p:tgtEl>
                                          <p:spTgt spid="11"/>
                                        </p:tgtEl>
                                        <p:attrNameLst>
                                          <p:attrName>style.visibility</p:attrName>
                                        </p:attrNameLst>
                                      </p:cBhvr>
                                      <p:to>
                                        <p:strVal val="visible"/>
                                      </p:to>
                                    </p:set>
                                    <p:anim calcmode="lin" valueType="num">
                                      <p:cBhvr additive="base">
                                        <p:cTn id="43" dur="500" fill="hold"/>
                                        <p:tgtEl>
                                          <p:spTgt spid="11"/>
                                        </p:tgtEl>
                                        <p:attrNameLst>
                                          <p:attrName>ppt_x</p:attrName>
                                        </p:attrNameLst>
                                      </p:cBhvr>
                                      <p:tavLst>
                                        <p:tav tm="0">
                                          <p:val>
                                            <p:strVal val="0-#ppt_w/2"/>
                                          </p:val>
                                        </p:tav>
                                        <p:tav tm="100000">
                                          <p:val>
                                            <p:strVal val="#ppt_x"/>
                                          </p:val>
                                        </p:tav>
                                      </p:tavLst>
                                    </p:anim>
                                    <p:anim calcmode="lin" valueType="num">
                                      <p:cBhvr additive="base">
                                        <p:cTn id="44" dur="500" fill="hold"/>
                                        <p:tgtEl>
                                          <p:spTgt spid="1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50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500" fill="hold"/>
                                        <p:tgtEl>
                                          <p:spTgt spid="17"/>
                                        </p:tgtEl>
                                        <p:attrNameLst>
                                          <p:attrName>ppt_x</p:attrName>
                                        </p:attrNameLst>
                                      </p:cBhvr>
                                      <p:tavLst>
                                        <p:tav tm="0">
                                          <p:val>
                                            <p:strVal val="0-#ppt_w/2"/>
                                          </p:val>
                                        </p:tav>
                                        <p:tav tm="100000">
                                          <p:val>
                                            <p:strVal val="#ppt_x"/>
                                          </p:val>
                                        </p:tav>
                                      </p:tavLst>
                                    </p:anim>
                                    <p:anim calcmode="lin" valueType="num">
                                      <p:cBhvr additive="base">
                                        <p:cTn id="48" dur="500" fill="hold"/>
                                        <p:tgtEl>
                                          <p:spTgt spid="17"/>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500"/>
                                  </p:stCondLst>
                                  <p:childTnLst>
                                    <p:set>
                                      <p:cBhvr>
                                        <p:cTn id="50" dur="1" fill="hold">
                                          <p:stCondLst>
                                            <p:cond delay="0"/>
                                          </p:stCondLst>
                                        </p:cTn>
                                        <p:tgtEl>
                                          <p:spTgt spid="27"/>
                                        </p:tgtEl>
                                        <p:attrNameLst>
                                          <p:attrName>style.visibility</p:attrName>
                                        </p:attrNameLst>
                                      </p:cBhvr>
                                      <p:to>
                                        <p:strVal val="visible"/>
                                      </p:to>
                                    </p:set>
                                    <p:anim calcmode="lin" valueType="num">
                                      <p:cBhvr additive="base">
                                        <p:cTn id="51" dur="500" fill="hold"/>
                                        <p:tgtEl>
                                          <p:spTgt spid="27"/>
                                        </p:tgtEl>
                                        <p:attrNameLst>
                                          <p:attrName>ppt_x</p:attrName>
                                        </p:attrNameLst>
                                      </p:cBhvr>
                                      <p:tavLst>
                                        <p:tav tm="0">
                                          <p:val>
                                            <p:strVal val="0-#ppt_w/2"/>
                                          </p:val>
                                        </p:tav>
                                        <p:tav tm="100000">
                                          <p:val>
                                            <p:strVal val="#ppt_x"/>
                                          </p:val>
                                        </p:tav>
                                      </p:tavLst>
                                    </p:anim>
                                    <p:anim calcmode="lin" valueType="num">
                                      <p:cBhvr additive="base">
                                        <p:cTn id="52" dur="500" fill="hold"/>
                                        <p:tgtEl>
                                          <p:spTgt spid="27"/>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750"/>
                                  </p:stCondLst>
                                  <p:childTnLst>
                                    <p:set>
                                      <p:cBhvr>
                                        <p:cTn id="54" dur="1" fill="hold">
                                          <p:stCondLst>
                                            <p:cond delay="0"/>
                                          </p:stCondLst>
                                        </p:cTn>
                                        <p:tgtEl>
                                          <p:spTgt spid="2"/>
                                        </p:tgtEl>
                                        <p:attrNameLst>
                                          <p:attrName>style.visibility</p:attrName>
                                        </p:attrNameLst>
                                      </p:cBhvr>
                                      <p:to>
                                        <p:strVal val="visible"/>
                                      </p:to>
                                    </p:set>
                                    <p:anim calcmode="lin" valueType="num">
                                      <p:cBhvr additive="base">
                                        <p:cTn id="55" dur="500" fill="hold"/>
                                        <p:tgtEl>
                                          <p:spTgt spid="2"/>
                                        </p:tgtEl>
                                        <p:attrNameLst>
                                          <p:attrName>ppt_x</p:attrName>
                                        </p:attrNameLst>
                                      </p:cBhvr>
                                      <p:tavLst>
                                        <p:tav tm="0">
                                          <p:val>
                                            <p:strVal val="0-#ppt_w/2"/>
                                          </p:val>
                                        </p:tav>
                                        <p:tav tm="100000">
                                          <p:val>
                                            <p:strVal val="#ppt_x"/>
                                          </p:val>
                                        </p:tav>
                                      </p:tavLst>
                                    </p:anim>
                                    <p:anim calcmode="lin" valueType="num">
                                      <p:cBhvr additive="base">
                                        <p:cTn id="56" dur="500" fill="hold"/>
                                        <p:tgtEl>
                                          <p:spTgt spid="2"/>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750"/>
                                  </p:stCondLst>
                                  <p:childTnLst>
                                    <p:set>
                                      <p:cBhvr>
                                        <p:cTn id="58" dur="1" fill="hold">
                                          <p:stCondLst>
                                            <p:cond delay="0"/>
                                          </p:stCondLst>
                                        </p:cTn>
                                        <p:tgtEl>
                                          <p:spTgt spid="6"/>
                                        </p:tgtEl>
                                        <p:attrNameLst>
                                          <p:attrName>style.visibility</p:attrName>
                                        </p:attrNameLst>
                                      </p:cBhvr>
                                      <p:to>
                                        <p:strVal val="visible"/>
                                      </p:to>
                                    </p:set>
                                    <p:anim calcmode="lin" valueType="num">
                                      <p:cBhvr additive="base">
                                        <p:cTn id="59" dur="500" fill="hold"/>
                                        <p:tgtEl>
                                          <p:spTgt spid="6"/>
                                        </p:tgtEl>
                                        <p:attrNameLst>
                                          <p:attrName>ppt_x</p:attrName>
                                        </p:attrNameLst>
                                      </p:cBhvr>
                                      <p:tavLst>
                                        <p:tav tm="0">
                                          <p:val>
                                            <p:strVal val="0-#ppt_w/2"/>
                                          </p:val>
                                        </p:tav>
                                        <p:tav tm="100000">
                                          <p:val>
                                            <p:strVal val="#ppt_x"/>
                                          </p:val>
                                        </p:tav>
                                      </p:tavLst>
                                    </p:anim>
                                    <p:anim calcmode="lin" valueType="num">
                                      <p:cBhvr additive="base">
                                        <p:cTn id="60" dur="500" fill="hold"/>
                                        <p:tgtEl>
                                          <p:spTgt spid="6"/>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750"/>
                                  </p:stCondLst>
                                  <p:childTnLst>
                                    <p:set>
                                      <p:cBhvr>
                                        <p:cTn id="62" dur="1" fill="hold">
                                          <p:stCondLst>
                                            <p:cond delay="0"/>
                                          </p:stCondLst>
                                        </p:cTn>
                                        <p:tgtEl>
                                          <p:spTgt spid="18"/>
                                        </p:tgtEl>
                                        <p:attrNameLst>
                                          <p:attrName>style.visibility</p:attrName>
                                        </p:attrNameLst>
                                      </p:cBhvr>
                                      <p:to>
                                        <p:strVal val="visible"/>
                                      </p:to>
                                    </p:set>
                                    <p:anim calcmode="lin" valueType="num">
                                      <p:cBhvr additive="base">
                                        <p:cTn id="63" dur="500" fill="hold"/>
                                        <p:tgtEl>
                                          <p:spTgt spid="18"/>
                                        </p:tgtEl>
                                        <p:attrNameLst>
                                          <p:attrName>ppt_x</p:attrName>
                                        </p:attrNameLst>
                                      </p:cBhvr>
                                      <p:tavLst>
                                        <p:tav tm="0">
                                          <p:val>
                                            <p:strVal val="0-#ppt_w/2"/>
                                          </p:val>
                                        </p:tav>
                                        <p:tav tm="100000">
                                          <p:val>
                                            <p:strVal val="#ppt_x"/>
                                          </p:val>
                                        </p:tav>
                                      </p:tavLst>
                                    </p:anim>
                                    <p:anim calcmode="lin" valueType="num">
                                      <p:cBhvr additive="base">
                                        <p:cTn id="64" dur="500" fill="hold"/>
                                        <p:tgtEl>
                                          <p:spTgt spid="18"/>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stCondLst>
                                    <p:cond delay="750"/>
                                  </p:stCondLst>
                                  <p:childTnLst>
                                    <p:set>
                                      <p:cBhvr>
                                        <p:cTn id="66" dur="1" fill="hold">
                                          <p:stCondLst>
                                            <p:cond delay="0"/>
                                          </p:stCondLst>
                                        </p:cTn>
                                        <p:tgtEl>
                                          <p:spTgt spid="22"/>
                                        </p:tgtEl>
                                        <p:attrNameLst>
                                          <p:attrName>style.visibility</p:attrName>
                                        </p:attrNameLst>
                                      </p:cBhvr>
                                      <p:to>
                                        <p:strVal val="visible"/>
                                      </p:to>
                                    </p:set>
                                    <p:anim calcmode="lin" valueType="num">
                                      <p:cBhvr additive="base">
                                        <p:cTn id="67" dur="500" fill="hold"/>
                                        <p:tgtEl>
                                          <p:spTgt spid="22"/>
                                        </p:tgtEl>
                                        <p:attrNameLst>
                                          <p:attrName>ppt_x</p:attrName>
                                        </p:attrNameLst>
                                      </p:cBhvr>
                                      <p:tavLst>
                                        <p:tav tm="0">
                                          <p:val>
                                            <p:strVal val="0-#ppt_w/2"/>
                                          </p:val>
                                        </p:tav>
                                        <p:tav tm="100000">
                                          <p:val>
                                            <p:strVal val="#ppt_x"/>
                                          </p:val>
                                        </p:tav>
                                      </p:tavLst>
                                    </p:anim>
                                    <p:anim calcmode="lin" valueType="num">
                                      <p:cBhvr additive="base">
                                        <p:cTn id="68" dur="500" fill="hold"/>
                                        <p:tgtEl>
                                          <p:spTgt spid="22"/>
                                        </p:tgtEl>
                                        <p:attrNameLst>
                                          <p:attrName>ppt_y</p:attrName>
                                        </p:attrNameLst>
                                      </p:cBhvr>
                                      <p:tavLst>
                                        <p:tav tm="0">
                                          <p:val>
                                            <p:strVal val="#ppt_y"/>
                                          </p:val>
                                        </p:tav>
                                        <p:tav tm="100000">
                                          <p:val>
                                            <p:strVal val="#ppt_y"/>
                                          </p:val>
                                        </p:tav>
                                      </p:tavLst>
                                    </p:anim>
                                  </p:childTnLst>
                                </p:cTn>
                              </p:par>
                            </p:childTnLst>
                          </p:cTn>
                        </p:par>
                        <p:par>
                          <p:cTn id="69" fill="hold">
                            <p:stCondLst>
                              <p:cond delay="500"/>
                            </p:stCondLst>
                            <p:childTnLst>
                              <p:par>
                                <p:cTn id="70" presetID="16" presetClass="entr" presetSubtype="21" fill="hold" grpId="0" nodeType="afterEffect">
                                  <p:stCondLst>
                                    <p:cond delay="0"/>
                                  </p:stCondLst>
                                  <p:childTnLst>
                                    <p:set>
                                      <p:cBhvr>
                                        <p:cTn id="71" dur="1" fill="hold">
                                          <p:stCondLst>
                                            <p:cond delay="0"/>
                                          </p:stCondLst>
                                        </p:cTn>
                                        <p:tgtEl>
                                          <p:spTgt spid="44"/>
                                        </p:tgtEl>
                                        <p:attrNameLst>
                                          <p:attrName>style.visibility</p:attrName>
                                        </p:attrNameLst>
                                      </p:cBhvr>
                                      <p:to>
                                        <p:strVal val="visible"/>
                                      </p:to>
                                    </p:set>
                                    <p:animEffect transition="in" filter="barn(inVertical)">
                                      <p:cBhvr>
                                        <p:cTn id="72" dur="500"/>
                                        <p:tgtEl>
                                          <p:spTgt spid="44"/>
                                        </p:tgtEl>
                                      </p:cBhvr>
                                    </p:animEffect>
                                  </p:childTnLst>
                                </p:cTn>
                              </p:par>
                              <p:par>
                                <p:cTn id="73" presetID="16" presetClass="entr" presetSubtype="21" fill="hold" grpId="0" nodeType="withEffect">
                                  <p:stCondLst>
                                    <p:cond delay="0"/>
                                  </p:stCondLst>
                                  <p:childTnLst>
                                    <p:set>
                                      <p:cBhvr>
                                        <p:cTn id="74" dur="1" fill="hold">
                                          <p:stCondLst>
                                            <p:cond delay="0"/>
                                          </p:stCondLst>
                                        </p:cTn>
                                        <p:tgtEl>
                                          <p:spTgt spid="45"/>
                                        </p:tgtEl>
                                        <p:attrNameLst>
                                          <p:attrName>style.visibility</p:attrName>
                                        </p:attrNameLst>
                                      </p:cBhvr>
                                      <p:to>
                                        <p:strVal val="visible"/>
                                      </p:to>
                                    </p:set>
                                    <p:animEffect transition="in" filter="barn(inVertical)">
                                      <p:cBhvr>
                                        <p:cTn id="75" dur="500"/>
                                        <p:tgtEl>
                                          <p:spTgt spid="45"/>
                                        </p:tgtEl>
                                      </p:cBhvr>
                                    </p:animEffect>
                                  </p:childTnLst>
                                </p:cTn>
                              </p:par>
                            </p:childTnLst>
                          </p:cTn>
                        </p:par>
                        <p:par>
                          <p:cTn id="76" fill="hold">
                            <p:stCondLst>
                              <p:cond delay="1000"/>
                            </p:stCondLst>
                            <p:childTnLst>
                              <p:par>
                                <p:cTn id="77" presetID="10" presetClass="entr" presetSubtype="0" fill="hold" grpId="0" nodeType="after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fade">
                                      <p:cBhvr>
                                        <p:cTn id="79" dur="500"/>
                                        <p:tgtEl>
                                          <p:spTgt spid="36"/>
                                        </p:tgtEl>
                                      </p:cBhvr>
                                    </p:animEffect>
                                  </p:childTnLst>
                                </p:cTn>
                              </p:par>
                            </p:childTnLst>
                          </p:cTn>
                        </p:par>
                        <p:par>
                          <p:cTn id="80" fill="hold">
                            <p:stCondLst>
                              <p:cond delay="1500"/>
                            </p:stCondLst>
                            <p:childTnLst>
                              <p:par>
                                <p:cTn id="81" presetID="10" presetClass="entr" presetSubtype="0" fill="hold" grpId="0" nodeType="afterEffect">
                                  <p:stCondLst>
                                    <p:cond delay="0"/>
                                  </p:stCondLst>
                                  <p:childTnLst>
                                    <p:set>
                                      <p:cBhvr>
                                        <p:cTn id="82" dur="1" fill="hold">
                                          <p:stCondLst>
                                            <p:cond delay="0"/>
                                          </p:stCondLst>
                                        </p:cTn>
                                        <p:tgtEl>
                                          <p:spTgt spid="37"/>
                                        </p:tgtEl>
                                        <p:attrNameLst>
                                          <p:attrName>style.visibility</p:attrName>
                                        </p:attrNameLst>
                                      </p:cBhvr>
                                      <p:to>
                                        <p:strVal val="visible"/>
                                      </p:to>
                                    </p:set>
                                    <p:animEffect transition="in" filter="fade">
                                      <p:cBhvr>
                                        <p:cTn id="83" dur="500"/>
                                        <p:tgtEl>
                                          <p:spTgt spid="37"/>
                                        </p:tgtEl>
                                      </p:cBhvr>
                                    </p:animEffect>
                                  </p:childTnLst>
                                </p:cTn>
                              </p:par>
                            </p:childTnLst>
                          </p:cTn>
                        </p:par>
                        <p:par>
                          <p:cTn id="84" fill="hold">
                            <p:stCondLst>
                              <p:cond delay="2000"/>
                            </p:stCondLst>
                            <p:childTnLst>
                              <p:par>
                                <p:cTn id="85" presetID="10" presetClass="entr" presetSubtype="0" fill="hold" grpId="0" nodeType="afterEffect">
                                  <p:stCondLst>
                                    <p:cond delay="0"/>
                                  </p:stCondLst>
                                  <p:childTnLst>
                                    <p:set>
                                      <p:cBhvr>
                                        <p:cTn id="86" dur="1" fill="hold">
                                          <p:stCondLst>
                                            <p:cond delay="0"/>
                                          </p:stCondLst>
                                        </p:cTn>
                                        <p:tgtEl>
                                          <p:spTgt spid="38"/>
                                        </p:tgtEl>
                                        <p:attrNameLst>
                                          <p:attrName>style.visibility</p:attrName>
                                        </p:attrNameLst>
                                      </p:cBhvr>
                                      <p:to>
                                        <p:strVal val="visible"/>
                                      </p:to>
                                    </p:set>
                                    <p:animEffect transition="in" filter="fade">
                                      <p:cBhvr>
                                        <p:cTn id="87" dur="500"/>
                                        <p:tgtEl>
                                          <p:spTgt spid="38"/>
                                        </p:tgtEl>
                                      </p:cBhvr>
                                    </p:animEffect>
                                  </p:childTnLst>
                                </p:cTn>
                              </p:par>
                            </p:childTnLst>
                          </p:cTn>
                        </p:par>
                        <p:par>
                          <p:cTn id="88" fill="hold">
                            <p:stCondLst>
                              <p:cond delay="2500"/>
                            </p:stCondLst>
                            <p:childTnLst>
                              <p:par>
                                <p:cTn id="89" presetID="10" presetClass="entr" presetSubtype="0" fill="hold" grpId="0" nodeType="afterEffect">
                                  <p:stCondLst>
                                    <p:cond delay="0"/>
                                  </p:stCondLst>
                                  <p:childTnLst>
                                    <p:set>
                                      <p:cBhvr>
                                        <p:cTn id="90" dur="1" fill="hold">
                                          <p:stCondLst>
                                            <p:cond delay="0"/>
                                          </p:stCondLst>
                                        </p:cTn>
                                        <p:tgtEl>
                                          <p:spTgt spid="39"/>
                                        </p:tgtEl>
                                        <p:attrNameLst>
                                          <p:attrName>style.visibility</p:attrName>
                                        </p:attrNameLst>
                                      </p:cBhvr>
                                      <p:to>
                                        <p:strVal val="visible"/>
                                      </p:to>
                                    </p:set>
                                    <p:animEffect transition="in" filter="fade">
                                      <p:cBhvr>
                                        <p:cTn id="91" dur="500"/>
                                        <p:tgtEl>
                                          <p:spTgt spid="39"/>
                                        </p:tgtEl>
                                      </p:cBhvr>
                                    </p:animEffect>
                                  </p:childTnLst>
                                </p:cTn>
                              </p:par>
                            </p:childTnLst>
                          </p:cTn>
                        </p:par>
                        <p:par>
                          <p:cTn id="92" fill="hold">
                            <p:stCondLst>
                              <p:cond delay="3000"/>
                            </p:stCondLst>
                            <p:childTnLst>
                              <p:par>
                                <p:cTn id="93" presetID="42" presetClass="entr" presetSubtype="0" fill="hold" grpId="0" nodeType="afterEffect">
                                  <p:stCondLst>
                                    <p:cond delay="0"/>
                                  </p:stCondLst>
                                  <p:childTnLst>
                                    <p:set>
                                      <p:cBhvr>
                                        <p:cTn id="94" dur="1" fill="hold">
                                          <p:stCondLst>
                                            <p:cond delay="0"/>
                                          </p:stCondLst>
                                        </p:cTn>
                                        <p:tgtEl>
                                          <p:spTgt spid="40"/>
                                        </p:tgtEl>
                                        <p:attrNameLst>
                                          <p:attrName>style.visibility</p:attrName>
                                        </p:attrNameLst>
                                      </p:cBhvr>
                                      <p:to>
                                        <p:strVal val="visible"/>
                                      </p:to>
                                    </p:set>
                                    <p:animEffect transition="in" filter="fade">
                                      <p:cBhvr>
                                        <p:cTn id="95" dur="1000"/>
                                        <p:tgtEl>
                                          <p:spTgt spid="40"/>
                                        </p:tgtEl>
                                      </p:cBhvr>
                                    </p:animEffect>
                                    <p:anim calcmode="lin" valueType="num">
                                      <p:cBhvr>
                                        <p:cTn id="96" dur="1000" fill="hold"/>
                                        <p:tgtEl>
                                          <p:spTgt spid="40"/>
                                        </p:tgtEl>
                                        <p:attrNameLst>
                                          <p:attrName>ppt_x</p:attrName>
                                        </p:attrNameLst>
                                      </p:cBhvr>
                                      <p:tavLst>
                                        <p:tav tm="0">
                                          <p:val>
                                            <p:strVal val="#ppt_x"/>
                                          </p:val>
                                        </p:tav>
                                        <p:tav tm="100000">
                                          <p:val>
                                            <p:strVal val="#ppt_x"/>
                                          </p:val>
                                        </p:tav>
                                      </p:tavLst>
                                    </p:anim>
                                    <p:anim calcmode="lin" valueType="num">
                                      <p:cBhvr>
                                        <p:cTn id="97" dur="1000" fill="hold"/>
                                        <p:tgtEl>
                                          <p:spTgt spid="40"/>
                                        </p:tgtEl>
                                        <p:attrNameLst>
                                          <p:attrName>ppt_y</p:attrName>
                                        </p:attrNameLst>
                                      </p:cBhvr>
                                      <p:tavLst>
                                        <p:tav tm="0">
                                          <p:val>
                                            <p:strVal val="#ppt_y+.1"/>
                                          </p:val>
                                        </p:tav>
                                        <p:tav tm="100000">
                                          <p:val>
                                            <p:strVal val="#ppt_y"/>
                                          </p:val>
                                        </p:tav>
                                      </p:tavLst>
                                    </p:anim>
                                  </p:childTnLst>
                                </p:cTn>
                              </p:par>
                            </p:childTnLst>
                          </p:cTn>
                        </p:par>
                        <p:par>
                          <p:cTn id="98" fill="hold">
                            <p:stCondLst>
                              <p:cond delay="4000"/>
                            </p:stCondLst>
                            <p:childTnLst>
                              <p:par>
                                <p:cTn id="99" presetID="42" presetClass="entr" presetSubtype="0" fill="hold" grpId="0" nodeType="afterEffect">
                                  <p:stCondLst>
                                    <p:cond delay="0"/>
                                  </p:stCondLst>
                                  <p:childTnLst>
                                    <p:set>
                                      <p:cBhvr>
                                        <p:cTn id="100" dur="1" fill="hold">
                                          <p:stCondLst>
                                            <p:cond delay="0"/>
                                          </p:stCondLst>
                                        </p:cTn>
                                        <p:tgtEl>
                                          <p:spTgt spid="41"/>
                                        </p:tgtEl>
                                        <p:attrNameLst>
                                          <p:attrName>style.visibility</p:attrName>
                                        </p:attrNameLst>
                                      </p:cBhvr>
                                      <p:to>
                                        <p:strVal val="visible"/>
                                      </p:to>
                                    </p:set>
                                    <p:animEffect transition="in" filter="fade">
                                      <p:cBhvr>
                                        <p:cTn id="101" dur="1000"/>
                                        <p:tgtEl>
                                          <p:spTgt spid="41"/>
                                        </p:tgtEl>
                                      </p:cBhvr>
                                    </p:animEffect>
                                    <p:anim calcmode="lin" valueType="num">
                                      <p:cBhvr>
                                        <p:cTn id="102" dur="1000" fill="hold"/>
                                        <p:tgtEl>
                                          <p:spTgt spid="41"/>
                                        </p:tgtEl>
                                        <p:attrNameLst>
                                          <p:attrName>ppt_x</p:attrName>
                                        </p:attrNameLst>
                                      </p:cBhvr>
                                      <p:tavLst>
                                        <p:tav tm="0">
                                          <p:val>
                                            <p:strVal val="#ppt_x"/>
                                          </p:val>
                                        </p:tav>
                                        <p:tav tm="100000">
                                          <p:val>
                                            <p:strVal val="#ppt_x"/>
                                          </p:val>
                                        </p:tav>
                                      </p:tavLst>
                                    </p:anim>
                                    <p:anim calcmode="lin" valueType="num">
                                      <p:cBhvr>
                                        <p:cTn id="103" dur="1000" fill="hold"/>
                                        <p:tgtEl>
                                          <p:spTgt spid="41"/>
                                        </p:tgtEl>
                                        <p:attrNameLst>
                                          <p:attrName>ppt_y</p:attrName>
                                        </p:attrNameLst>
                                      </p:cBhvr>
                                      <p:tavLst>
                                        <p:tav tm="0">
                                          <p:val>
                                            <p:strVal val="#ppt_y+.1"/>
                                          </p:val>
                                        </p:tav>
                                        <p:tav tm="100000">
                                          <p:val>
                                            <p:strVal val="#ppt_y"/>
                                          </p:val>
                                        </p:tav>
                                      </p:tavLst>
                                    </p:anim>
                                  </p:childTnLst>
                                </p:cTn>
                              </p:par>
                            </p:childTnLst>
                          </p:cTn>
                        </p:par>
                        <p:par>
                          <p:cTn id="104" fill="hold">
                            <p:stCondLst>
                              <p:cond delay="5000"/>
                            </p:stCondLst>
                            <p:childTnLst>
                              <p:par>
                                <p:cTn id="105" presetID="42" presetClass="entr" presetSubtype="0" fill="hold" grpId="0" nodeType="afterEffect">
                                  <p:stCondLst>
                                    <p:cond delay="0"/>
                                  </p:stCondLst>
                                  <p:childTnLst>
                                    <p:set>
                                      <p:cBhvr>
                                        <p:cTn id="106" dur="1" fill="hold">
                                          <p:stCondLst>
                                            <p:cond delay="0"/>
                                          </p:stCondLst>
                                        </p:cTn>
                                        <p:tgtEl>
                                          <p:spTgt spid="42"/>
                                        </p:tgtEl>
                                        <p:attrNameLst>
                                          <p:attrName>style.visibility</p:attrName>
                                        </p:attrNameLst>
                                      </p:cBhvr>
                                      <p:to>
                                        <p:strVal val="visible"/>
                                      </p:to>
                                    </p:set>
                                    <p:animEffect transition="in" filter="fade">
                                      <p:cBhvr>
                                        <p:cTn id="107" dur="1000"/>
                                        <p:tgtEl>
                                          <p:spTgt spid="42"/>
                                        </p:tgtEl>
                                      </p:cBhvr>
                                    </p:animEffect>
                                    <p:anim calcmode="lin" valueType="num">
                                      <p:cBhvr>
                                        <p:cTn id="108" dur="1000" fill="hold"/>
                                        <p:tgtEl>
                                          <p:spTgt spid="42"/>
                                        </p:tgtEl>
                                        <p:attrNameLst>
                                          <p:attrName>ppt_x</p:attrName>
                                        </p:attrNameLst>
                                      </p:cBhvr>
                                      <p:tavLst>
                                        <p:tav tm="0">
                                          <p:val>
                                            <p:strVal val="#ppt_x"/>
                                          </p:val>
                                        </p:tav>
                                        <p:tav tm="100000">
                                          <p:val>
                                            <p:strVal val="#ppt_x"/>
                                          </p:val>
                                        </p:tav>
                                      </p:tavLst>
                                    </p:anim>
                                    <p:anim calcmode="lin" valueType="num">
                                      <p:cBhvr>
                                        <p:cTn id="109" dur="1000" fill="hold"/>
                                        <p:tgtEl>
                                          <p:spTgt spid="42"/>
                                        </p:tgtEl>
                                        <p:attrNameLst>
                                          <p:attrName>ppt_y</p:attrName>
                                        </p:attrNameLst>
                                      </p:cBhvr>
                                      <p:tavLst>
                                        <p:tav tm="0">
                                          <p:val>
                                            <p:strVal val="#ppt_y+.1"/>
                                          </p:val>
                                        </p:tav>
                                        <p:tav tm="100000">
                                          <p:val>
                                            <p:strVal val="#ppt_y"/>
                                          </p:val>
                                        </p:tav>
                                      </p:tavLst>
                                    </p:anim>
                                  </p:childTnLst>
                                </p:cTn>
                              </p:par>
                            </p:childTnLst>
                          </p:cTn>
                        </p:par>
                        <p:par>
                          <p:cTn id="110" fill="hold">
                            <p:stCondLst>
                              <p:cond delay="6000"/>
                            </p:stCondLst>
                            <p:childTnLst>
                              <p:par>
                                <p:cTn id="111" presetID="42" presetClass="entr" presetSubtype="0" fill="hold" grpId="0" nodeType="afterEffect">
                                  <p:stCondLst>
                                    <p:cond delay="0"/>
                                  </p:stCondLst>
                                  <p:childTnLst>
                                    <p:set>
                                      <p:cBhvr>
                                        <p:cTn id="112" dur="1" fill="hold">
                                          <p:stCondLst>
                                            <p:cond delay="0"/>
                                          </p:stCondLst>
                                        </p:cTn>
                                        <p:tgtEl>
                                          <p:spTgt spid="43"/>
                                        </p:tgtEl>
                                        <p:attrNameLst>
                                          <p:attrName>style.visibility</p:attrName>
                                        </p:attrNameLst>
                                      </p:cBhvr>
                                      <p:to>
                                        <p:strVal val="visible"/>
                                      </p:to>
                                    </p:set>
                                    <p:animEffect transition="in" filter="fade">
                                      <p:cBhvr>
                                        <p:cTn id="113" dur="1000"/>
                                        <p:tgtEl>
                                          <p:spTgt spid="43"/>
                                        </p:tgtEl>
                                      </p:cBhvr>
                                    </p:animEffect>
                                    <p:anim calcmode="lin" valueType="num">
                                      <p:cBhvr>
                                        <p:cTn id="114" dur="1000" fill="hold"/>
                                        <p:tgtEl>
                                          <p:spTgt spid="43"/>
                                        </p:tgtEl>
                                        <p:attrNameLst>
                                          <p:attrName>ppt_x</p:attrName>
                                        </p:attrNameLst>
                                      </p:cBhvr>
                                      <p:tavLst>
                                        <p:tav tm="0">
                                          <p:val>
                                            <p:strVal val="#ppt_x"/>
                                          </p:val>
                                        </p:tav>
                                        <p:tav tm="100000">
                                          <p:val>
                                            <p:strVal val="#ppt_x"/>
                                          </p:val>
                                        </p:tav>
                                      </p:tavLst>
                                    </p:anim>
                                    <p:anim calcmode="lin" valueType="num">
                                      <p:cBhvr>
                                        <p:cTn id="115"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P spid="8" grpId="0" bldLvl="0" animBg="1"/>
      <p:bldP spid="9" grpId="0" bldLvl="0" animBg="1"/>
      <p:bldP spid="6" grpId="0" bldLvl="0" animBg="1"/>
      <p:bldP spid="11" grpId="0" bldLvl="0" animBg="1"/>
      <p:bldP spid="12" grpId="0" bldLvl="0" animBg="1"/>
      <p:bldP spid="13" grpId="0" bldLvl="0" animBg="1"/>
      <p:bldP spid="14" grpId="0"/>
      <p:bldP spid="15" grpId="0"/>
      <p:bldP spid="17" grpId="0"/>
      <p:bldP spid="18" grpId="0"/>
      <p:bldP spid="36" grpId="0"/>
      <p:bldP spid="37" grpId="0"/>
      <p:bldP spid="38" grpId="0"/>
      <p:bldP spid="39" grpId="0"/>
      <p:bldP spid="40" grpId="0"/>
      <p:bldP spid="41" grpId="0"/>
      <p:bldP spid="42" grpId="0"/>
      <p:bldP spid="43" grpId="0"/>
      <p:bldP spid="44" grpId="0"/>
      <p:bldP spid="4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5ba4ad82c8118"/>
          <p:cNvPicPr>
            <a:picLocks noChangeAspect="1"/>
          </p:cNvPicPr>
          <p:nvPr/>
        </p:nvPicPr>
        <p:blipFill>
          <a:blip r:embed="rId1"/>
          <a:stretch>
            <a:fillRect/>
          </a:stretch>
        </p:blipFill>
        <p:spPr>
          <a:xfrm rot="5400000">
            <a:off x="2667000" y="-2667000"/>
            <a:ext cx="6858000" cy="12192000"/>
          </a:xfrm>
          <a:prstGeom prst="rect">
            <a:avLst/>
          </a:prstGeom>
        </p:spPr>
      </p:pic>
      <p:sp>
        <p:nvSpPr>
          <p:cNvPr id="7" name="矩形 6"/>
          <p:cNvSpPr/>
          <p:nvPr/>
        </p:nvSpPr>
        <p:spPr>
          <a:xfrm>
            <a:off x="0" y="-47625"/>
            <a:ext cx="5697855" cy="6905625"/>
          </a:xfrm>
          <a:prstGeom prst="rect">
            <a:avLst/>
          </a:prstGeom>
          <a:solidFill>
            <a:schemeClr val="tx1">
              <a:lumMod val="50000"/>
              <a:lumOff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8" name="矩形 7"/>
          <p:cNvSpPr/>
          <p:nvPr/>
        </p:nvSpPr>
        <p:spPr>
          <a:xfrm>
            <a:off x="5697220" y="-24130"/>
            <a:ext cx="6494780" cy="6905625"/>
          </a:xfrm>
          <a:prstGeom prst="rect">
            <a:avLst/>
          </a:prstGeom>
          <a:solidFill>
            <a:schemeClr val="bg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pic>
        <p:nvPicPr>
          <p:cNvPr id="4" name="图片 3"/>
          <p:cNvPicPr>
            <a:picLocks noChangeAspect="1"/>
          </p:cNvPicPr>
          <p:nvPr/>
        </p:nvPicPr>
        <p:blipFill>
          <a:blip r:embed="rId2"/>
          <a:stretch>
            <a:fillRect/>
          </a:stretch>
        </p:blipFill>
        <p:spPr>
          <a:xfrm>
            <a:off x="1279525" y="-3484245"/>
            <a:ext cx="4581525" cy="2581275"/>
          </a:xfrm>
          <a:prstGeom prst="rect">
            <a:avLst/>
          </a:prstGeom>
        </p:spPr>
      </p:pic>
      <p:sp>
        <p:nvSpPr>
          <p:cNvPr id="9" name="圆角矩形 8"/>
          <p:cNvSpPr/>
          <p:nvPr/>
        </p:nvSpPr>
        <p:spPr>
          <a:xfrm>
            <a:off x="9288780" y="3928745"/>
            <a:ext cx="3047365" cy="2952750"/>
          </a:xfrm>
          <a:prstGeom prst="roundRect">
            <a:avLst>
              <a:gd name="adj" fmla="val 6408"/>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1" name="圆角矩形 10"/>
          <p:cNvSpPr/>
          <p:nvPr/>
        </p:nvSpPr>
        <p:spPr>
          <a:xfrm>
            <a:off x="843280" y="-47625"/>
            <a:ext cx="2311400" cy="2049145"/>
          </a:xfrm>
          <a:prstGeom prst="roundRect">
            <a:avLst>
              <a:gd name="adj" fmla="val 9637"/>
            </a:avLst>
          </a:prstGeom>
          <a:solidFill>
            <a:srgbClr val="26158C">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0" name="圆角矩形 9"/>
          <p:cNvSpPr/>
          <p:nvPr/>
        </p:nvSpPr>
        <p:spPr>
          <a:xfrm>
            <a:off x="2472055" y="1030605"/>
            <a:ext cx="7695565" cy="502983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2" name="文本框 1"/>
          <p:cNvSpPr txBox="1"/>
          <p:nvPr/>
        </p:nvSpPr>
        <p:spPr>
          <a:xfrm>
            <a:off x="4063365" y="3101340"/>
            <a:ext cx="5559425" cy="1106805"/>
          </a:xfrm>
          <a:prstGeom prst="rect">
            <a:avLst/>
          </a:prstGeom>
          <a:noFill/>
        </p:spPr>
        <p:txBody>
          <a:bodyPr wrap="square" rtlCol="0">
            <a:spAutoFit/>
          </a:bodyPr>
          <a:p>
            <a:pPr algn="l"/>
            <a:r>
              <a:rPr lang="zh-CN" altLang="en-US" sz="6600" dirty="0">
                <a:solidFill>
                  <a:schemeClr val="bg1"/>
                </a:solidFill>
                <a:latin typeface="字魂59号-创粗黑" panose="00000500000000000000" charset="-122"/>
                <a:ea typeface="字魂59号-创粗黑" panose="00000500000000000000" charset="-122"/>
                <a:cs typeface="+mn-ea"/>
                <a:sym typeface="+mn-lt"/>
              </a:rPr>
              <a:t>未来规划内容</a:t>
            </a:r>
            <a:endParaRPr lang="zh-CN" altLang="en-US" sz="6600" dirty="0">
              <a:solidFill>
                <a:schemeClr val="bg1"/>
              </a:solidFill>
              <a:latin typeface="字魂59号-创粗黑" panose="00000500000000000000" charset="-122"/>
              <a:ea typeface="字魂59号-创粗黑" panose="00000500000000000000" charset="-122"/>
              <a:cs typeface="+mn-ea"/>
              <a:sym typeface="+mn-lt"/>
            </a:endParaRPr>
          </a:p>
        </p:txBody>
      </p:sp>
      <p:sp>
        <p:nvSpPr>
          <p:cNvPr id="30" name="文本框 29"/>
          <p:cNvSpPr txBox="1"/>
          <p:nvPr/>
        </p:nvSpPr>
        <p:spPr>
          <a:xfrm>
            <a:off x="4122420" y="4208145"/>
            <a:ext cx="3768725" cy="1076325"/>
          </a:xfrm>
          <a:prstGeom prst="rect">
            <a:avLst/>
          </a:prstGeom>
          <a:noFill/>
        </p:spPr>
        <p:txBody>
          <a:bodyPr wrap="square" rtlCol="0">
            <a:spAutoFit/>
          </a:bodyPr>
          <a:p>
            <a:pPr algn="l"/>
            <a:r>
              <a:rPr lang="en-US" altLang="zh-CN" sz="3200" dirty="0">
                <a:solidFill>
                  <a:schemeClr val="bg1">
                    <a:alpha val="50000"/>
                  </a:schemeClr>
                </a:solidFill>
                <a:latin typeface="字魂58号-创中黑" panose="00000500000000000000" charset="-122"/>
                <a:ea typeface="字魂58号-创中黑" panose="00000500000000000000" charset="-122"/>
                <a:cs typeface="+mn-ea"/>
                <a:sym typeface="+mn-lt"/>
              </a:rPr>
              <a:t>Future Planning Content</a:t>
            </a:r>
            <a:endParaRPr lang="en-US" altLang="zh-CN" sz="3200" dirty="0">
              <a:solidFill>
                <a:schemeClr val="bg1">
                  <a:alpha val="50000"/>
                </a:schemeClr>
              </a:solidFill>
              <a:latin typeface="字魂58号-创中黑" panose="00000500000000000000" charset="-122"/>
              <a:ea typeface="字魂58号-创中黑" panose="00000500000000000000" charset="-122"/>
              <a:cs typeface="+mn-ea"/>
              <a:sym typeface="+mn-lt"/>
            </a:endParaRPr>
          </a:p>
        </p:txBody>
      </p:sp>
      <p:sp>
        <p:nvSpPr>
          <p:cNvPr id="3" name="文本框 2"/>
          <p:cNvSpPr txBox="1"/>
          <p:nvPr/>
        </p:nvSpPr>
        <p:spPr>
          <a:xfrm>
            <a:off x="4933315" y="2099310"/>
            <a:ext cx="2146935" cy="768350"/>
          </a:xfrm>
          <a:prstGeom prst="rect">
            <a:avLst/>
          </a:prstGeom>
          <a:noFill/>
        </p:spPr>
        <p:txBody>
          <a:bodyPr wrap="square" rtlCol="0">
            <a:spAutoFit/>
          </a:bodyPr>
          <a:p>
            <a:pPr algn="dist"/>
            <a:r>
              <a:rPr lang="en-US" altLang="zh-CN" sz="4400" dirty="0">
                <a:solidFill>
                  <a:schemeClr val="bg1"/>
                </a:solidFill>
                <a:latin typeface="字魂59号-创粗黑" panose="00000500000000000000" charset="-122"/>
                <a:ea typeface="字魂59号-创粗黑" panose="00000500000000000000" charset="-122"/>
                <a:cs typeface="+mn-ea"/>
                <a:sym typeface="+mn-lt"/>
              </a:rPr>
              <a:t>Part.04</a:t>
            </a:r>
            <a:endParaRPr lang="en-US" altLang="zh-CN" sz="4400" dirty="0">
              <a:solidFill>
                <a:schemeClr val="bg1"/>
              </a:solidFill>
              <a:latin typeface="字魂59号-创粗黑" panose="00000500000000000000" charset="-122"/>
              <a:ea typeface="字魂59号-创粗黑" panose="00000500000000000000" charset="-122"/>
              <a:cs typeface="+mn-ea"/>
              <a:sym typeface="+mn-lt"/>
            </a:endParaRPr>
          </a:p>
        </p:txBody>
      </p:sp>
      <p:sp>
        <p:nvSpPr>
          <p:cNvPr id="131" name="Freeform 341"/>
          <p:cNvSpPr>
            <a:spLocks noEditPoints="1"/>
          </p:cNvSpPr>
          <p:nvPr/>
        </p:nvSpPr>
        <p:spPr bwMode="auto">
          <a:xfrm>
            <a:off x="4211320" y="2327910"/>
            <a:ext cx="590550" cy="455930"/>
          </a:xfrm>
          <a:custGeom>
            <a:avLst/>
            <a:gdLst>
              <a:gd name="T0" fmla="*/ 33 w 97"/>
              <a:gd name="T1" fmla="*/ 75 h 75"/>
              <a:gd name="T2" fmla="*/ 44 w 97"/>
              <a:gd name="T3" fmla="*/ 75 h 75"/>
              <a:gd name="T4" fmla="*/ 47 w 97"/>
              <a:gd name="T5" fmla="*/ 73 h 75"/>
              <a:gd name="T6" fmla="*/ 47 w 97"/>
              <a:gd name="T7" fmla="*/ 49 h 75"/>
              <a:gd name="T8" fmla="*/ 39 w 97"/>
              <a:gd name="T9" fmla="*/ 45 h 75"/>
              <a:gd name="T10" fmla="*/ 30 w 97"/>
              <a:gd name="T11" fmla="*/ 50 h 75"/>
              <a:gd name="T12" fmla="*/ 30 w 97"/>
              <a:gd name="T13" fmla="*/ 73 h 75"/>
              <a:gd name="T14" fmla="*/ 33 w 97"/>
              <a:gd name="T15" fmla="*/ 75 h 75"/>
              <a:gd name="T16" fmla="*/ 0 w 97"/>
              <a:gd name="T17" fmla="*/ 49 h 75"/>
              <a:gd name="T18" fmla="*/ 37 w 97"/>
              <a:gd name="T19" fmla="*/ 28 h 75"/>
              <a:gd name="T20" fmla="*/ 39 w 97"/>
              <a:gd name="T21" fmla="*/ 26 h 75"/>
              <a:gd name="T22" fmla="*/ 41 w 97"/>
              <a:gd name="T23" fmla="*/ 28 h 75"/>
              <a:gd name="T24" fmla="*/ 52 w 97"/>
              <a:gd name="T25" fmla="*/ 34 h 75"/>
              <a:gd name="T26" fmla="*/ 81 w 97"/>
              <a:gd name="T27" fmla="*/ 9 h 75"/>
              <a:gd name="T28" fmla="*/ 77 w 97"/>
              <a:gd name="T29" fmla="*/ 4 h 75"/>
              <a:gd name="T30" fmla="*/ 87 w 97"/>
              <a:gd name="T31" fmla="*/ 2 h 75"/>
              <a:gd name="T32" fmla="*/ 97 w 97"/>
              <a:gd name="T33" fmla="*/ 0 h 75"/>
              <a:gd name="T34" fmla="*/ 94 w 97"/>
              <a:gd name="T35" fmla="*/ 10 h 75"/>
              <a:gd name="T36" fmla="*/ 91 w 97"/>
              <a:gd name="T37" fmla="*/ 19 h 75"/>
              <a:gd name="T38" fmla="*/ 87 w 97"/>
              <a:gd name="T39" fmla="*/ 15 h 75"/>
              <a:gd name="T40" fmla="*/ 55 w 97"/>
              <a:gd name="T41" fmla="*/ 42 h 75"/>
              <a:gd name="T42" fmla="*/ 53 w 97"/>
              <a:gd name="T43" fmla="*/ 44 h 75"/>
              <a:gd name="T44" fmla="*/ 50 w 97"/>
              <a:gd name="T45" fmla="*/ 43 h 75"/>
              <a:gd name="T46" fmla="*/ 39 w 97"/>
              <a:gd name="T47" fmla="*/ 36 h 75"/>
              <a:gd name="T48" fmla="*/ 5 w 97"/>
              <a:gd name="T49" fmla="*/ 57 h 75"/>
              <a:gd name="T50" fmla="*/ 0 w 97"/>
              <a:gd name="T51" fmla="*/ 49 h 75"/>
              <a:gd name="T52" fmla="*/ 10 w 97"/>
              <a:gd name="T53" fmla="*/ 75 h 75"/>
              <a:gd name="T54" fmla="*/ 21 w 97"/>
              <a:gd name="T55" fmla="*/ 75 h 75"/>
              <a:gd name="T56" fmla="*/ 23 w 97"/>
              <a:gd name="T57" fmla="*/ 73 h 75"/>
              <a:gd name="T58" fmla="*/ 23 w 97"/>
              <a:gd name="T59" fmla="*/ 54 h 75"/>
              <a:gd name="T60" fmla="*/ 7 w 97"/>
              <a:gd name="T61" fmla="*/ 64 h 75"/>
              <a:gd name="T62" fmla="*/ 7 w 97"/>
              <a:gd name="T63" fmla="*/ 73 h 75"/>
              <a:gd name="T64" fmla="*/ 10 w 97"/>
              <a:gd name="T65" fmla="*/ 75 h 75"/>
              <a:gd name="T66" fmla="*/ 56 w 97"/>
              <a:gd name="T67" fmla="*/ 75 h 75"/>
              <a:gd name="T68" fmla="*/ 67 w 97"/>
              <a:gd name="T69" fmla="*/ 75 h 75"/>
              <a:gd name="T70" fmla="*/ 70 w 97"/>
              <a:gd name="T71" fmla="*/ 73 h 75"/>
              <a:gd name="T72" fmla="*/ 70 w 97"/>
              <a:gd name="T73" fmla="*/ 39 h 75"/>
              <a:gd name="T74" fmla="*/ 70 w 97"/>
              <a:gd name="T75" fmla="*/ 39 h 75"/>
              <a:gd name="T76" fmla="*/ 54 w 97"/>
              <a:gd name="T77" fmla="*/ 53 h 75"/>
              <a:gd name="T78" fmla="*/ 53 w 97"/>
              <a:gd name="T79" fmla="*/ 52 h 75"/>
              <a:gd name="T80" fmla="*/ 53 w 97"/>
              <a:gd name="T81" fmla="*/ 73 h 75"/>
              <a:gd name="T82" fmla="*/ 56 w 97"/>
              <a:gd name="T83" fmla="*/ 75 h 75"/>
              <a:gd name="T84" fmla="*/ 79 w 97"/>
              <a:gd name="T85" fmla="*/ 75 h 75"/>
              <a:gd name="T86" fmla="*/ 90 w 97"/>
              <a:gd name="T87" fmla="*/ 75 h 75"/>
              <a:gd name="T88" fmla="*/ 93 w 97"/>
              <a:gd name="T89" fmla="*/ 73 h 75"/>
              <a:gd name="T90" fmla="*/ 93 w 97"/>
              <a:gd name="T91" fmla="*/ 32 h 75"/>
              <a:gd name="T92" fmla="*/ 86 w 97"/>
              <a:gd name="T93" fmla="*/ 24 h 75"/>
              <a:gd name="T94" fmla="*/ 77 w 97"/>
              <a:gd name="T95" fmla="*/ 33 h 75"/>
              <a:gd name="T96" fmla="*/ 77 w 97"/>
              <a:gd name="T97" fmla="*/ 73 h 75"/>
              <a:gd name="T98" fmla="*/ 79 w 97"/>
              <a:gd name="T9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7" h="75">
                <a:moveTo>
                  <a:pt x="33" y="75"/>
                </a:moveTo>
                <a:cubicBezTo>
                  <a:pt x="37" y="75"/>
                  <a:pt x="40" y="75"/>
                  <a:pt x="44" y="75"/>
                </a:cubicBezTo>
                <a:cubicBezTo>
                  <a:pt x="45" y="75"/>
                  <a:pt x="47" y="74"/>
                  <a:pt x="47" y="73"/>
                </a:cubicBezTo>
                <a:cubicBezTo>
                  <a:pt x="47" y="49"/>
                  <a:pt x="47" y="49"/>
                  <a:pt x="47" y="49"/>
                </a:cubicBezTo>
                <a:cubicBezTo>
                  <a:pt x="39" y="45"/>
                  <a:pt x="39" y="45"/>
                  <a:pt x="39" y="45"/>
                </a:cubicBezTo>
                <a:cubicBezTo>
                  <a:pt x="30" y="50"/>
                  <a:pt x="30" y="50"/>
                  <a:pt x="30" y="50"/>
                </a:cubicBezTo>
                <a:cubicBezTo>
                  <a:pt x="30" y="73"/>
                  <a:pt x="30" y="73"/>
                  <a:pt x="30" y="73"/>
                </a:cubicBezTo>
                <a:cubicBezTo>
                  <a:pt x="30" y="74"/>
                  <a:pt x="31" y="75"/>
                  <a:pt x="33" y="75"/>
                </a:cubicBezTo>
                <a:close/>
                <a:moveTo>
                  <a:pt x="0" y="49"/>
                </a:moveTo>
                <a:cubicBezTo>
                  <a:pt x="37" y="28"/>
                  <a:pt x="37" y="28"/>
                  <a:pt x="37" y="28"/>
                </a:cubicBezTo>
                <a:cubicBezTo>
                  <a:pt x="39" y="26"/>
                  <a:pt x="39" y="26"/>
                  <a:pt x="39" y="26"/>
                </a:cubicBezTo>
                <a:cubicBezTo>
                  <a:pt x="41" y="28"/>
                  <a:pt x="41" y="28"/>
                  <a:pt x="41" y="28"/>
                </a:cubicBezTo>
                <a:cubicBezTo>
                  <a:pt x="52" y="34"/>
                  <a:pt x="52" y="34"/>
                  <a:pt x="52" y="34"/>
                </a:cubicBezTo>
                <a:cubicBezTo>
                  <a:pt x="81" y="9"/>
                  <a:pt x="81" y="9"/>
                  <a:pt x="81" y="9"/>
                </a:cubicBezTo>
                <a:cubicBezTo>
                  <a:pt x="77" y="4"/>
                  <a:pt x="77" y="4"/>
                  <a:pt x="77" y="4"/>
                </a:cubicBezTo>
                <a:cubicBezTo>
                  <a:pt x="87" y="2"/>
                  <a:pt x="87" y="2"/>
                  <a:pt x="87" y="2"/>
                </a:cubicBezTo>
                <a:cubicBezTo>
                  <a:pt x="97" y="0"/>
                  <a:pt x="97" y="0"/>
                  <a:pt x="97" y="0"/>
                </a:cubicBezTo>
                <a:cubicBezTo>
                  <a:pt x="94" y="10"/>
                  <a:pt x="94" y="10"/>
                  <a:pt x="94" y="10"/>
                </a:cubicBezTo>
                <a:cubicBezTo>
                  <a:pt x="91" y="19"/>
                  <a:pt x="91" y="19"/>
                  <a:pt x="91" y="19"/>
                </a:cubicBezTo>
                <a:cubicBezTo>
                  <a:pt x="87" y="15"/>
                  <a:pt x="87" y="15"/>
                  <a:pt x="87" y="15"/>
                </a:cubicBezTo>
                <a:cubicBezTo>
                  <a:pt x="55" y="42"/>
                  <a:pt x="55" y="42"/>
                  <a:pt x="55" y="42"/>
                </a:cubicBezTo>
                <a:cubicBezTo>
                  <a:pt x="53" y="44"/>
                  <a:pt x="53" y="44"/>
                  <a:pt x="53" y="44"/>
                </a:cubicBezTo>
                <a:cubicBezTo>
                  <a:pt x="50" y="43"/>
                  <a:pt x="50" y="43"/>
                  <a:pt x="50" y="43"/>
                </a:cubicBezTo>
                <a:cubicBezTo>
                  <a:pt x="39" y="36"/>
                  <a:pt x="39" y="36"/>
                  <a:pt x="39" y="36"/>
                </a:cubicBezTo>
                <a:cubicBezTo>
                  <a:pt x="5" y="57"/>
                  <a:pt x="5" y="57"/>
                  <a:pt x="5" y="57"/>
                </a:cubicBezTo>
                <a:cubicBezTo>
                  <a:pt x="0" y="49"/>
                  <a:pt x="0" y="49"/>
                  <a:pt x="0" y="49"/>
                </a:cubicBezTo>
                <a:close/>
                <a:moveTo>
                  <a:pt x="10" y="75"/>
                </a:moveTo>
                <a:cubicBezTo>
                  <a:pt x="21" y="75"/>
                  <a:pt x="21" y="75"/>
                  <a:pt x="21" y="75"/>
                </a:cubicBezTo>
                <a:cubicBezTo>
                  <a:pt x="22" y="75"/>
                  <a:pt x="23" y="74"/>
                  <a:pt x="23" y="73"/>
                </a:cubicBezTo>
                <a:cubicBezTo>
                  <a:pt x="23" y="54"/>
                  <a:pt x="23" y="54"/>
                  <a:pt x="23" y="54"/>
                </a:cubicBezTo>
                <a:cubicBezTo>
                  <a:pt x="7" y="64"/>
                  <a:pt x="7" y="64"/>
                  <a:pt x="7" y="64"/>
                </a:cubicBezTo>
                <a:cubicBezTo>
                  <a:pt x="7" y="73"/>
                  <a:pt x="7" y="73"/>
                  <a:pt x="7" y="73"/>
                </a:cubicBezTo>
                <a:cubicBezTo>
                  <a:pt x="7" y="74"/>
                  <a:pt x="8" y="75"/>
                  <a:pt x="10" y="75"/>
                </a:cubicBezTo>
                <a:close/>
                <a:moveTo>
                  <a:pt x="56" y="75"/>
                </a:moveTo>
                <a:cubicBezTo>
                  <a:pt x="60" y="75"/>
                  <a:pt x="63" y="75"/>
                  <a:pt x="67" y="75"/>
                </a:cubicBezTo>
                <a:cubicBezTo>
                  <a:pt x="69" y="75"/>
                  <a:pt x="70" y="74"/>
                  <a:pt x="70" y="73"/>
                </a:cubicBezTo>
                <a:cubicBezTo>
                  <a:pt x="70" y="62"/>
                  <a:pt x="70" y="50"/>
                  <a:pt x="70" y="39"/>
                </a:cubicBezTo>
                <a:cubicBezTo>
                  <a:pt x="70" y="39"/>
                  <a:pt x="70" y="39"/>
                  <a:pt x="70" y="39"/>
                </a:cubicBezTo>
                <a:cubicBezTo>
                  <a:pt x="54" y="53"/>
                  <a:pt x="54" y="53"/>
                  <a:pt x="54" y="53"/>
                </a:cubicBezTo>
                <a:cubicBezTo>
                  <a:pt x="53" y="52"/>
                  <a:pt x="53" y="52"/>
                  <a:pt x="53" y="52"/>
                </a:cubicBezTo>
                <a:cubicBezTo>
                  <a:pt x="53" y="73"/>
                  <a:pt x="53" y="73"/>
                  <a:pt x="53" y="73"/>
                </a:cubicBezTo>
                <a:cubicBezTo>
                  <a:pt x="53" y="74"/>
                  <a:pt x="55" y="75"/>
                  <a:pt x="56" y="75"/>
                </a:cubicBezTo>
                <a:close/>
                <a:moveTo>
                  <a:pt x="79" y="75"/>
                </a:moveTo>
                <a:cubicBezTo>
                  <a:pt x="90" y="75"/>
                  <a:pt x="90" y="75"/>
                  <a:pt x="90" y="75"/>
                </a:cubicBezTo>
                <a:cubicBezTo>
                  <a:pt x="92" y="75"/>
                  <a:pt x="93" y="74"/>
                  <a:pt x="93" y="73"/>
                </a:cubicBezTo>
                <a:cubicBezTo>
                  <a:pt x="93" y="32"/>
                  <a:pt x="93" y="32"/>
                  <a:pt x="93" y="32"/>
                </a:cubicBezTo>
                <a:cubicBezTo>
                  <a:pt x="86" y="24"/>
                  <a:pt x="86" y="24"/>
                  <a:pt x="86" y="24"/>
                </a:cubicBezTo>
                <a:cubicBezTo>
                  <a:pt x="77" y="33"/>
                  <a:pt x="77" y="33"/>
                  <a:pt x="77" y="33"/>
                </a:cubicBezTo>
                <a:cubicBezTo>
                  <a:pt x="77" y="73"/>
                  <a:pt x="77" y="73"/>
                  <a:pt x="77" y="73"/>
                </a:cubicBezTo>
                <a:cubicBezTo>
                  <a:pt x="77" y="74"/>
                  <a:pt x="78" y="75"/>
                  <a:pt x="79" y="75"/>
                </a:cubicBezTo>
                <a:close/>
              </a:path>
            </a:pathLst>
          </a:custGeom>
          <a:solidFill>
            <a:schemeClr val="bg1"/>
          </a:solidFill>
          <a:ln>
            <a:noFill/>
          </a:ln>
        </p:spPr>
        <p:txBody>
          <a:bodyPr vert="horz" wrap="square" lIns="91440" tIns="45720" rIns="91440" bIns="45720" numCol="1" anchor="t" anchorCtr="0" compatLnSpc="1"/>
          <a:p>
            <a:pPr>
              <a:lnSpc>
                <a:spcPct val="150000"/>
              </a:lnSpc>
            </a:pPr>
            <a:endParaRPr lang="zh-CN" altLang="en-US" sz="1100" dirty="0">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p:cTn id="12" dur="1000" fill="hold"/>
                                        <p:tgtEl>
                                          <p:spTgt spid="30"/>
                                        </p:tgtEl>
                                        <p:attrNameLst>
                                          <p:attrName>ppt_w</p:attrName>
                                        </p:attrNameLst>
                                      </p:cBhvr>
                                      <p:tavLst>
                                        <p:tav tm="0">
                                          <p:val>
                                            <p:strVal val="#ppt_w*0.70"/>
                                          </p:val>
                                        </p:tav>
                                        <p:tav tm="100000">
                                          <p:val>
                                            <p:strVal val="#ppt_w"/>
                                          </p:val>
                                        </p:tav>
                                      </p:tavLst>
                                    </p:anim>
                                    <p:anim calcmode="lin" valueType="num">
                                      <p:cBhvr>
                                        <p:cTn id="13" dur="1000" fill="hold"/>
                                        <p:tgtEl>
                                          <p:spTgt spid="30"/>
                                        </p:tgtEl>
                                        <p:attrNameLst>
                                          <p:attrName>ppt_h</p:attrName>
                                        </p:attrNameLst>
                                      </p:cBhvr>
                                      <p:tavLst>
                                        <p:tav tm="0">
                                          <p:val>
                                            <p:strVal val="#ppt_h"/>
                                          </p:val>
                                        </p:tav>
                                        <p:tav tm="100000">
                                          <p:val>
                                            <p:strVal val="#ppt_h"/>
                                          </p:val>
                                        </p:tav>
                                      </p:tavLst>
                                    </p:anim>
                                    <p:animEffect transition="in" filter="fade">
                                      <p:cBhvr>
                                        <p:cTn id="14" dur="1000"/>
                                        <p:tgtEl>
                                          <p:spTgt spid="30"/>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1000" fill="hold"/>
                                        <p:tgtEl>
                                          <p:spTgt spid="3"/>
                                        </p:tgtEl>
                                        <p:attrNameLst>
                                          <p:attrName>ppt_w</p:attrName>
                                        </p:attrNameLst>
                                      </p:cBhvr>
                                      <p:tavLst>
                                        <p:tav tm="0">
                                          <p:val>
                                            <p:strVal val="#ppt_w*0.70"/>
                                          </p:val>
                                        </p:tav>
                                        <p:tav tm="100000">
                                          <p:val>
                                            <p:strVal val="#ppt_w"/>
                                          </p:val>
                                        </p:tav>
                                      </p:tavLst>
                                    </p:anim>
                                    <p:anim calcmode="lin" valueType="num">
                                      <p:cBhvr>
                                        <p:cTn id="18" dur="1000" fill="hold"/>
                                        <p:tgtEl>
                                          <p:spTgt spid="3"/>
                                        </p:tgtEl>
                                        <p:attrNameLst>
                                          <p:attrName>ppt_h</p:attrName>
                                        </p:attrNameLst>
                                      </p:cBhvr>
                                      <p:tavLst>
                                        <p:tav tm="0">
                                          <p:val>
                                            <p:strVal val="#ppt_h"/>
                                          </p:val>
                                        </p:tav>
                                        <p:tav tm="100000">
                                          <p:val>
                                            <p:strVal val="#ppt_h"/>
                                          </p:val>
                                        </p:tav>
                                      </p:tavLst>
                                    </p:anim>
                                    <p:animEffect transition="in" filter="fade">
                                      <p:cBhvr>
                                        <p:cTn id="19" dur="1000"/>
                                        <p:tgtEl>
                                          <p:spTgt spid="3"/>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31"/>
                                        </p:tgtEl>
                                        <p:attrNameLst>
                                          <p:attrName>style.visibility</p:attrName>
                                        </p:attrNameLst>
                                      </p:cBhvr>
                                      <p:to>
                                        <p:strVal val="visible"/>
                                      </p:to>
                                    </p:set>
                                    <p:animEffect transition="in" filter="barn(inVertical)">
                                      <p:cBhvr>
                                        <p:cTn id="22" dur="50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p:bldP spid="3" grpId="0"/>
      <p:bldP spid="131"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9227D"/>
                </a:solidFill>
                <a:latin typeface="字魂59号-创粗黑" panose="00000500000000000000" charset="-122"/>
                <a:ea typeface="字魂59号-创粗黑" panose="00000500000000000000" charset="-122"/>
                <a:cs typeface="+mn-ea"/>
                <a:sym typeface="+mn-lt"/>
              </a:rPr>
              <a:t>未来规划内容</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2" name="矩形 1"/>
          <p:cNvSpPr/>
          <p:nvPr/>
        </p:nvSpPr>
        <p:spPr>
          <a:xfrm>
            <a:off x="7369175" y="1377315"/>
            <a:ext cx="4822825" cy="3347720"/>
          </a:xfrm>
          <a:prstGeom prst="rect">
            <a:avLst/>
          </a:prstGeom>
          <a:solidFill>
            <a:srgbClr val="2B1FC9">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pic>
        <p:nvPicPr>
          <p:cNvPr id="11" name="图片占位符 12" descr="C:\Users\Administrator\Desktop\13072.jpg13072"/>
          <p:cNvPicPr>
            <a:picLocks noGrp="1" noChangeAspect="1"/>
          </p:cNvPicPr>
          <p:nvPr>
            <p:ph sz="quarter" idx="4294967295"/>
          </p:nvPr>
        </p:nvPicPr>
        <p:blipFill rotWithShape="1">
          <a:blip r:embed="rId1"/>
          <a:srcRect t="26632"/>
          <a:stretch>
            <a:fillRect/>
          </a:stretch>
        </p:blipFill>
        <p:spPr>
          <a:xfrm>
            <a:off x="46990" y="1392555"/>
            <a:ext cx="7322185" cy="3332480"/>
          </a:xfrm>
          <a:prstGeom prst="rect">
            <a:avLst/>
          </a:prstGeom>
        </p:spPr>
      </p:pic>
      <p:sp>
        <p:nvSpPr>
          <p:cNvPr id="16" name="圆角矩形 19"/>
          <p:cNvSpPr>
            <a:spLocks noChangeAspect="1" noChangeArrowheads="1"/>
          </p:cNvSpPr>
          <p:nvPr/>
        </p:nvSpPr>
        <p:spPr bwMode="auto">
          <a:xfrm>
            <a:off x="1195602" y="5326620"/>
            <a:ext cx="720725" cy="719138"/>
          </a:xfrm>
          <a:prstGeom prst="roundRect">
            <a:avLst>
              <a:gd name="adj" fmla="val 30000"/>
            </a:avLst>
          </a:prstGeom>
          <a:solidFill>
            <a:srgbClr val="2B1FC9">
              <a:alpha val="79000"/>
            </a:srgbClr>
          </a:solidFill>
          <a:ln>
            <a:noFill/>
          </a:ln>
        </p:spPr>
        <p:txBody>
          <a:bodyPr anchor="ctr"/>
          <a:lstStyle>
            <a:lvl1pPr>
              <a:defRPr>
                <a:solidFill>
                  <a:schemeClr val="tx1"/>
                </a:solidFill>
                <a:latin typeface="Segoe UI" panose="020B0502040204020203" pitchFamily="34" charset="0"/>
                <a:ea typeface="微软雅黑" panose="020B0503020204020204" pitchFamily="34" charset="-122"/>
              </a:defRPr>
            </a:lvl1pPr>
            <a:lvl2pPr marL="742950" indent="-285750">
              <a:defRPr>
                <a:solidFill>
                  <a:schemeClr val="tx1"/>
                </a:solidFill>
                <a:latin typeface="Segoe UI" panose="020B0502040204020203" pitchFamily="34" charset="0"/>
                <a:ea typeface="微软雅黑" panose="020B0503020204020204" pitchFamily="34" charset="-122"/>
              </a:defRPr>
            </a:lvl2pPr>
            <a:lvl3pPr marL="1143000" indent="-228600">
              <a:defRPr>
                <a:solidFill>
                  <a:schemeClr val="tx1"/>
                </a:solidFill>
                <a:latin typeface="Segoe UI" panose="020B0502040204020203" pitchFamily="34" charset="0"/>
                <a:ea typeface="微软雅黑" panose="020B0503020204020204" pitchFamily="34" charset="-122"/>
              </a:defRPr>
            </a:lvl3pPr>
            <a:lvl4pPr marL="1600200" indent="-228600">
              <a:defRPr>
                <a:solidFill>
                  <a:schemeClr val="tx1"/>
                </a:solidFill>
                <a:latin typeface="Segoe UI" panose="020B0502040204020203" pitchFamily="34" charset="0"/>
                <a:ea typeface="微软雅黑" panose="020B0503020204020204" pitchFamily="34" charset="-122"/>
              </a:defRPr>
            </a:lvl4pPr>
            <a:lvl5pPr marL="2057400" indent="-228600">
              <a:defRPr>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Segoe UI" panose="020B0502040204020203" pitchFamily="34" charset="0"/>
                <a:ea typeface="微软雅黑" panose="020B0503020204020204" pitchFamily="34" charset="-122"/>
              </a:defRPr>
            </a:lvl9pPr>
          </a:lstStyle>
          <a:p>
            <a:pPr algn="ctr" eaLnBrk="1" hangingPunct="1"/>
            <a:endParaRPr lang="zh-CN" altLang="en-US">
              <a:solidFill>
                <a:srgbClr val="FFFFFF"/>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17" name="圆角矩形 20"/>
          <p:cNvSpPr>
            <a:spLocks noChangeAspect="1" noChangeArrowheads="1"/>
          </p:cNvSpPr>
          <p:nvPr/>
        </p:nvSpPr>
        <p:spPr bwMode="auto">
          <a:xfrm>
            <a:off x="6451815" y="5326620"/>
            <a:ext cx="720725" cy="719138"/>
          </a:xfrm>
          <a:prstGeom prst="roundRect">
            <a:avLst>
              <a:gd name="adj" fmla="val 30000"/>
            </a:avLst>
          </a:prstGeom>
          <a:solidFill>
            <a:srgbClr val="2B1FC9">
              <a:alpha val="89000"/>
            </a:srgbClr>
          </a:solidFill>
          <a:ln>
            <a:noFill/>
          </a:ln>
        </p:spPr>
        <p:txBody>
          <a:bodyPr anchor="ctr"/>
          <a:lstStyle>
            <a:lvl1pPr>
              <a:defRPr>
                <a:solidFill>
                  <a:schemeClr val="tx1"/>
                </a:solidFill>
                <a:latin typeface="Segoe UI" panose="020B0502040204020203" pitchFamily="34" charset="0"/>
                <a:ea typeface="微软雅黑" panose="020B0503020204020204" pitchFamily="34" charset="-122"/>
              </a:defRPr>
            </a:lvl1pPr>
            <a:lvl2pPr marL="742950" indent="-285750">
              <a:defRPr>
                <a:solidFill>
                  <a:schemeClr val="tx1"/>
                </a:solidFill>
                <a:latin typeface="Segoe UI" panose="020B0502040204020203" pitchFamily="34" charset="0"/>
                <a:ea typeface="微软雅黑" panose="020B0503020204020204" pitchFamily="34" charset="-122"/>
              </a:defRPr>
            </a:lvl2pPr>
            <a:lvl3pPr marL="1143000" indent="-228600">
              <a:defRPr>
                <a:solidFill>
                  <a:schemeClr val="tx1"/>
                </a:solidFill>
                <a:latin typeface="Segoe UI" panose="020B0502040204020203" pitchFamily="34" charset="0"/>
                <a:ea typeface="微软雅黑" panose="020B0503020204020204" pitchFamily="34" charset="-122"/>
              </a:defRPr>
            </a:lvl3pPr>
            <a:lvl4pPr marL="1600200" indent="-228600">
              <a:defRPr>
                <a:solidFill>
                  <a:schemeClr val="tx1"/>
                </a:solidFill>
                <a:latin typeface="Segoe UI" panose="020B0502040204020203" pitchFamily="34" charset="0"/>
                <a:ea typeface="微软雅黑" panose="020B0503020204020204" pitchFamily="34" charset="-122"/>
              </a:defRPr>
            </a:lvl4pPr>
            <a:lvl5pPr marL="2057400" indent="-228600">
              <a:defRPr>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Segoe UI" panose="020B0502040204020203" pitchFamily="34" charset="0"/>
                <a:ea typeface="微软雅黑" panose="020B0503020204020204" pitchFamily="34" charset="-122"/>
              </a:defRPr>
            </a:lvl9pPr>
          </a:lstStyle>
          <a:p>
            <a:pPr algn="ctr" eaLnBrk="1" hangingPunct="1"/>
            <a:endParaRPr lang="zh-CN" altLang="en-US">
              <a:solidFill>
                <a:srgbClr val="FFFFFF"/>
              </a:solidFill>
              <a:latin typeface="字魂59号-创粗黑" panose="00000500000000000000" charset="-122"/>
              <a:ea typeface="字魂59号-创粗黑" panose="00000500000000000000" charset="-122"/>
              <a:cs typeface="+mn-ea"/>
              <a:sym typeface="Arial" panose="020B0604020202020204" pitchFamily="34" charset="0"/>
            </a:endParaRPr>
          </a:p>
        </p:txBody>
      </p:sp>
      <p:pic>
        <p:nvPicPr>
          <p:cNvPr id="26" name="Group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7677" y="5420283"/>
            <a:ext cx="534988" cy="53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Group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42302" y="5407583"/>
            <a:ext cx="541338" cy="487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Text Placeholder 33"/>
          <p:cNvSpPr txBox="1"/>
          <p:nvPr/>
        </p:nvSpPr>
        <p:spPr>
          <a:xfrm>
            <a:off x="7926486" y="2326106"/>
            <a:ext cx="3903564" cy="583565"/>
          </a:xfrm>
          <a:prstGeom prst="rect">
            <a:avLst/>
          </a:prstGeom>
          <a:noFill/>
        </p:spPr>
        <p:txBody>
          <a:bodyPr wrap="square" rtlCol="0">
            <a:spAutoFit/>
          </a:bodyPr>
          <a:lstStyle>
            <a:defPPr>
              <a:defRPr lang="en-US"/>
            </a:defPPr>
            <a:lvl1pPr defTabSz="1219200">
              <a:lnSpc>
                <a:spcPct val="100000"/>
              </a:lnSpc>
              <a:spcBef>
                <a:spcPct val="20000"/>
              </a:spcBef>
              <a:defRPr sz="2800" b="1">
                <a:solidFill>
                  <a:srgbClr val="54578E"/>
                </a:solidFill>
                <a:latin typeface="Arial" panose="020B0604020202020204" pitchFamily="34" charset="0"/>
                <a:ea typeface="微软雅黑" panose="020B0503020204020204" pitchFamily="34" charset="-122"/>
              </a:defRPr>
            </a:lvl1pPr>
          </a:lstStyle>
          <a:p>
            <a:r>
              <a:rPr lang="zh-CN" altLang="en-US" sz="32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未来</a:t>
            </a:r>
            <a:r>
              <a:rPr lang="zh-CN" altLang="en-US" sz="32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工作规划</a:t>
            </a:r>
            <a:endParaRPr lang="zh-CN" altLang="en-US" sz="32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32" name="TextBox 20"/>
          <p:cNvSpPr txBox="1"/>
          <p:nvPr/>
        </p:nvSpPr>
        <p:spPr>
          <a:xfrm>
            <a:off x="7926486" y="3162300"/>
            <a:ext cx="4027826" cy="1322070"/>
          </a:xfrm>
          <a:prstGeom prst="rect">
            <a:avLst/>
          </a:prstGeom>
          <a:noFill/>
        </p:spPr>
        <p:txBody>
          <a:bodyPr wrap="square" rtlCol="0">
            <a:spAutoFit/>
          </a:bodyPr>
          <a:lstStyle/>
          <a:p>
            <a:pPr>
              <a:lnSpc>
                <a:spcPts val="2400"/>
              </a:lnSpc>
            </a:pPr>
            <a:r>
              <a:rPr lang="zh-CN" altLang="en-US" sz="800" dirty="0">
                <a:solidFill>
                  <a:schemeClr val="bg1">
                    <a:alpha val="80000"/>
                  </a:schemeClr>
                </a:solidFill>
                <a:latin typeface="字魂59号-创粗黑" panose="00000500000000000000" charset="-122"/>
                <a:ea typeface="字魂59号-创粗黑" panose="00000500000000000000" charset="-122"/>
                <a:cs typeface="字魂59号-创粗黑" panose="00000500000000000000" charset="-122"/>
                <a:sym typeface="+mn-lt"/>
              </a:rPr>
              <a:t>正文内容，本段适应大段文字章节较多的内容描述比较适合放在这里，请在此修改您的内容，或者将内容粘贴到记事本后</a:t>
            </a:r>
            <a:r>
              <a:rPr lang="en-US" altLang="zh-CN" sz="800" dirty="0">
                <a:solidFill>
                  <a:schemeClr val="bg1">
                    <a:alpha val="80000"/>
                  </a:schemeClr>
                </a:solidFill>
                <a:latin typeface="字魂59号-创粗黑" panose="00000500000000000000" charset="-122"/>
                <a:ea typeface="字魂59号-创粗黑" panose="00000500000000000000" charset="-122"/>
                <a:cs typeface="字魂59号-创粗黑" panose="00000500000000000000" charset="-122"/>
                <a:sym typeface="+mn-lt"/>
              </a:rPr>
              <a:t>...</a:t>
            </a:r>
            <a:r>
              <a:rPr lang="zh-CN" altLang="en-US" sz="800" dirty="0">
                <a:solidFill>
                  <a:schemeClr val="bg1">
                    <a:alpha val="80000"/>
                  </a:schemeClr>
                </a:solidFill>
                <a:latin typeface="字魂59号-创粗黑" panose="00000500000000000000" charset="-122"/>
                <a:ea typeface="字魂59号-创粗黑" panose="00000500000000000000" charset="-122"/>
                <a:cs typeface="字魂59号-创粗黑" panose="00000500000000000000" charset="-122"/>
                <a:sym typeface="+mn-lt"/>
              </a:rPr>
              <a:t>正文内容，本段适应大段文字章节较多的内容描述比较适合放在这里，请在此修改您的内容，或者将内容粘贴到记事本后</a:t>
            </a:r>
            <a:r>
              <a:rPr lang="en-US" altLang="zh-CN" sz="800" dirty="0">
                <a:solidFill>
                  <a:schemeClr val="bg1">
                    <a:alpha val="80000"/>
                  </a:schemeClr>
                </a:solidFill>
                <a:latin typeface="字魂59号-创粗黑" panose="00000500000000000000" charset="-122"/>
                <a:ea typeface="字魂59号-创粗黑" panose="00000500000000000000" charset="-122"/>
                <a:cs typeface="字魂59号-创粗黑" panose="00000500000000000000" charset="-122"/>
                <a:sym typeface="+mn-lt"/>
              </a:rPr>
              <a:t>...</a:t>
            </a:r>
            <a:endParaRPr lang="en-US" altLang="zh-CN" sz="800" dirty="0">
              <a:solidFill>
                <a:schemeClr val="bg1">
                  <a:alpha val="80000"/>
                </a:schemeClr>
              </a:solidFill>
              <a:latin typeface="字魂59号-创粗黑" panose="00000500000000000000" charset="-122"/>
              <a:ea typeface="字魂59号-创粗黑" panose="00000500000000000000" charset="-122"/>
              <a:cs typeface="字魂59号-创粗黑" panose="00000500000000000000" charset="-122"/>
              <a:sym typeface="+mn-lt"/>
            </a:endParaRPr>
          </a:p>
          <a:p>
            <a:pPr>
              <a:lnSpc>
                <a:spcPts val="2400"/>
              </a:lnSpc>
            </a:pPr>
            <a:endParaRPr lang="en-US" altLang="zh-CN" sz="800" dirty="0">
              <a:solidFill>
                <a:schemeClr val="bg1">
                  <a:alpha val="80000"/>
                </a:schemeClr>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33" name="Text Placeholder 33"/>
          <p:cNvSpPr txBox="1"/>
          <p:nvPr/>
        </p:nvSpPr>
        <p:spPr>
          <a:xfrm>
            <a:off x="7350386" y="5251642"/>
            <a:ext cx="1890652" cy="379463"/>
          </a:xfrm>
          <a:prstGeom prst="rect">
            <a:avLst/>
          </a:prstGeom>
          <a:noFill/>
        </p:spPr>
        <p:txBody>
          <a:bodyPr wrap="square" rtlCol="0">
            <a:spAutoFit/>
          </a:bodyPr>
          <a:lstStyle>
            <a:defPPr>
              <a:defRPr lang="en-US"/>
            </a:defPPr>
            <a:lvl1pPr defTabSz="1219200">
              <a:lnSpc>
                <a:spcPct val="100000"/>
              </a:lnSpc>
              <a:spcBef>
                <a:spcPct val="20000"/>
              </a:spcBef>
              <a:defRPr sz="2800" b="1">
                <a:solidFill>
                  <a:srgbClr val="54578E"/>
                </a:solidFill>
                <a:latin typeface="Arial" panose="020B0604020202020204" pitchFamily="34" charset="0"/>
                <a:ea typeface="微软雅黑" panose="020B0503020204020204" pitchFamily="34" charset="-122"/>
              </a:defRPr>
            </a:lvl1pPr>
          </a:lstStyle>
          <a:p>
            <a:r>
              <a:rPr lang="zh-CN" altLang="en-US" sz="1865" dirty="0">
                <a:solidFill>
                  <a:schemeClr val="dk2">
                    <a:lumMod val="100000"/>
                  </a:schemeClr>
                </a:solidFill>
                <a:latin typeface="字魂59号-创粗黑" panose="00000500000000000000" charset="-122"/>
                <a:ea typeface="字魂59号-创粗黑" panose="00000500000000000000" charset="-122"/>
                <a:cs typeface="+mn-ea"/>
                <a:sym typeface="Arial" panose="020B0604020202020204" pitchFamily="34" charset="0"/>
              </a:rPr>
              <a:t>商业策略</a:t>
            </a:r>
            <a:endParaRPr lang="en-AU" altLang="zh-CN" sz="1865" dirty="0">
              <a:solidFill>
                <a:schemeClr val="dk2">
                  <a:lumMod val="100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34" name="TextBox 20"/>
          <p:cNvSpPr txBox="1"/>
          <p:nvPr/>
        </p:nvSpPr>
        <p:spPr>
          <a:xfrm>
            <a:off x="7369436" y="5501826"/>
            <a:ext cx="3350138" cy="706755"/>
          </a:xfrm>
          <a:prstGeom prst="rect">
            <a:avLst/>
          </a:prstGeom>
          <a:noFill/>
        </p:spPr>
        <p:txBody>
          <a:bodyPr wrap="square" rtlCol="0">
            <a:spAutoFit/>
          </a:bodyPr>
          <a:lstStyle/>
          <a:p>
            <a:pPr>
              <a:lnSpc>
                <a:spcPts val="2400"/>
              </a:lnSpc>
            </a:pPr>
            <a:r>
              <a:rPr lang="zh-CN" altLang="en-US" sz="900" dirty="0">
                <a:solidFill>
                  <a:schemeClr val="tx1">
                    <a:lumMod val="85000"/>
                    <a:lumOff val="15000"/>
                    <a:alpha val="80000"/>
                  </a:schemeClr>
                </a:solidFill>
                <a:latin typeface="字魂59号-创粗黑" panose="00000500000000000000" charset="-122"/>
                <a:ea typeface="字魂59号-创粗黑" panose="00000500000000000000" charset="-122"/>
                <a:cs typeface="字魂59号-创粗黑" panose="00000500000000000000" charset="-122"/>
                <a:sym typeface="+mn-lt"/>
              </a:rPr>
              <a:t>正文内容，本段适应大段文字章节较多的内容描述比较适合放在这里，请在此修改您的内容，或者将内容粘贴到记事本后</a:t>
            </a:r>
            <a:r>
              <a:rPr lang="en-US" altLang="zh-CN" sz="900" dirty="0">
                <a:solidFill>
                  <a:schemeClr val="tx1">
                    <a:lumMod val="85000"/>
                    <a:lumOff val="15000"/>
                    <a:alpha val="80000"/>
                  </a:schemeClr>
                </a:solidFill>
                <a:latin typeface="字魂59号-创粗黑" panose="00000500000000000000" charset="-122"/>
                <a:ea typeface="字魂59号-创粗黑" panose="00000500000000000000" charset="-122"/>
                <a:cs typeface="字魂59号-创粗黑" panose="00000500000000000000" charset="-122"/>
                <a:sym typeface="+mn-lt"/>
              </a:rPr>
              <a:t>...</a:t>
            </a:r>
            <a:endParaRPr lang="en-US" altLang="zh-CN" sz="900" dirty="0">
              <a:solidFill>
                <a:schemeClr val="tx1">
                  <a:lumMod val="85000"/>
                  <a:lumOff val="15000"/>
                  <a:alpha val="80000"/>
                </a:schemeClr>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35" name="Text Placeholder 33"/>
          <p:cNvSpPr txBox="1"/>
          <p:nvPr/>
        </p:nvSpPr>
        <p:spPr>
          <a:xfrm>
            <a:off x="2102883" y="5251642"/>
            <a:ext cx="1890652" cy="379463"/>
          </a:xfrm>
          <a:prstGeom prst="rect">
            <a:avLst/>
          </a:prstGeom>
          <a:noFill/>
        </p:spPr>
        <p:txBody>
          <a:bodyPr wrap="square" rtlCol="0">
            <a:spAutoFit/>
          </a:bodyPr>
          <a:lstStyle>
            <a:defPPr>
              <a:defRPr lang="en-US"/>
            </a:defPPr>
            <a:lvl1pPr defTabSz="1219200">
              <a:lnSpc>
                <a:spcPct val="100000"/>
              </a:lnSpc>
              <a:spcBef>
                <a:spcPct val="20000"/>
              </a:spcBef>
              <a:defRPr sz="2800" b="1">
                <a:solidFill>
                  <a:srgbClr val="54578E"/>
                </a:solidFill>
                <a:latin typeface="Arial" panose="020B0604020202020204" pitchFamily="34" charset="0"/>
                <a:ea typeface="微软雅黑" panose="020B0503020204020204" pitchFamily="34" charset="-122"/>
              </a:defRPr>
            </a:lvl1pPr>
          </a:lstStyle>
          <a:p>
            <a:r>
              <a:rPr lang="zh-CN" altLang="en-US" sz="1865" dirty="0">
                <a:solidFill>
                  <a:schemeClr val="dk2">
                    <a:lumMod val="100000"/>
                  </a:schemeClr>
                </a:solidFill>
                <a:latin typeface="字魂59号-创粗黑" panose="00000500000000000000" charset="-122"/>
                <a:ea typeface="字魂59号-创粗黑" panose="00000500000000000000" charset="-122"/>
                <a:cs typeface="+mn-ea"/>
                <a:sym typeface="Arial" panose="020B0604020202020204" pitchFamily="34" charset="0"/>
              </a:rPr>
              <a:t>商业策略</a:t>
            </a:r>
            <a:endParaRPr lang="en-AU" altLang="zh-CN" sz="1865" dirty="0">
              <a:solidFill>
                <a:schemeClr val="dk2">
                  <a:lumMod val="100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36" name="TextBox 20"/>
          <p:cNvSpPr txBox="1"/>
          <p:nvPr/>
        </p:nvSpPr>
        <p:spPr>
          <a:xfrm>
            <a:off x="2121933" y="5501826"/>
            <a:ext cx="3350138" cy="706755"/>
          </a:xfrm>
          <a:prstGeom prst="rect">
            <a:avLst/>
          </a:prstGeom>
          <a:noFill/>
        </p:spPr>
        <p:txBody>
          <a:bodyPr wrap="square" rtlCol="0">
            <a:spAutoFit/>
          </a:bodyPr>
          <a:lstStyle/>
          <a:p>
            <a:pPr>
              <a:lnSpc>
                <a:spcPts val="2400"/>
              </a:lnSpc>
            </a:pPr>
            <a:r>
              <a:rPr lang="zh-CN" altLang="en-US" sz="900" dirty="0">
                <a:solidFill>
                  <a:schemeClr val="tx1">
                    <a:lumMod val="85000"/>
                    <a:lumOff val="15000"/>
                    <a:alpha val="80000"/>
                  </a:schemeClr>
                </a:solidFill>
                <a:latin typeface="字魂59号-创粗黑" panose="00000500000000000000" charset="-122"/>
                <a:ea typeface="字魂59号-创粗黑" panose="00000500000000000000" charset="-122"/>
                <a:cs typeface="字魂59号-创粗黑" panose="00000500000000000000" charset="-122"/>
                <a:sym typeface="+mn-lt"/>
              </a:rPr>
              <a:t>正文内容，本段适应大段文字章节较多的内容描述比较适合放在这里，请在此修改您的内容，或者将内容粘贴到记事本后</a:t>
            </a:r>
            <a:r>
              <a:rPr lang="en-US" altLang="zh-CN" sz="900" dirty="0">
                <a:solidFill>
                  <a:schemeClr val="tx1">
                    <a:lumMod val="85000"/>
                    <a:lumOff val="15000"/>
                    <a:alpha val="80000"/>
                  </a:schemeClr>
                </a:solidFill>
                <a:latin typeface="字魂59号-创粗黑" panose="00000500000000000000" charset="-122"/>
                <a:ea typeface="字魂59号-创粗黑" panose="00000500000000000000" charset="-122"/>
                <a:cs typeface="字魂59号-创粗黑" panose="00000500000000000000" charset="-122"/>
                <a:sym typeface="+mn-lt"/>
              </a:rPr>
              <a:t>...</a:t>
            </a:r>
            <a:endParaRPr lang="en-US" altLang="zh-CN" sz="900" dirty="0">
              <a:solidFill>
                <a:schemeClr val="tx1">
                  <a:lumMod val="85000"/>
                  <a:lumOff val="15000"/>
                  <a:alpha val="80000"/>
                </a:schemeClr>
              </a:solidFill>
              <a:latin typeface="字魂59号-创粗黑" panose="00000500000000000000" charset="-122"/>
              <a:ea typeface="字魂59号-创粗黑" panose="00000500000000000000" charset="-122"/>
              <a:cs typeface="字魂59号-创粗黑" panose="00000500000000000000" charset="-122"/>
              <a:sym typeface="+mn-lt"/>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strips(downLeft)">
                                      <p:cBhvr>
                                        <p:cTn id="7" dur="500"/>
                                        <p:tgtEl>
                                          <p:spTgt spid="1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down)">
                                      <p:cBhvr>
                                        <p:cTn id="10" dur="500"/>
                                        <p:tgtEl>
                                          <p:spTgt spid="2"/>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wipe(down)">
                                      <p:cBhvr>
                                        <p:cTn id="13" dur="500"/>
                                        <p:tgtEl>
                                          <p:spTgt spid="29"/>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wipe(down)">
                                      <p:cBhvr>
                                        <p:cTn id="16" dur="500"/>
                                        <p:tgtEl>
                                          <p:spTgt spid="32"/>
                                        </p:tgtEl>
                                      </p:cBhvr>
                                    </p:animEffect>
                                  </p:childTnLst>
                                </p:cTn>
                              </p:par>
                            </p:childTnLst>
                          </p:cTn>
                        </p:par>
                        <p:par>
                          <p:cTn id="17" fill="hold">
                            <p:stCondLst>
                              <p:cond delay="500"/>
                            </p:stCondLst>
                            <p:childTnLst>
                              <p:par>
                                <p:cTn id="18" presetID="55"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anim calcmode="lin" valueType="num">
                                      <p:cBhvr>
                                        <p:cTn id="20" dur="1000" fill="hold"/>
                                        <p:tgtEl>
                                          <p:spTgt spid="16"/>
                                        </p:tgtEl>
                                        <p:attrNameLst>
                                          <p:attrName>ppt_w</p:attrName>
                                        </p:attrNameLst>
                                      </p:cBhvr>
                                      <p:tavLst>
                                        <p:tav tm="0">
                                          <p:val>
                                            <p:strVal val="#ppt_w*0.70"/>
                                          </p:val>
                                        </p:tav>
                                        <p:tav tm="100000">
                                          <p:val>
                                            <p:strVal val="#ppt_w"/>
                                          </p:val>
                                        </p:tav>
                                      </p:tavLst>
                                    </p:anim>
                                    <p:anim calcmode="lin" valueType="num">
                                      <p:cBhvr>
                                        <p:cTn id="21" dur="1000" fill="hold"/>
                                        <p:tgtEl>
                                          <p:spTgt spid="16"/>
                                        </p:tgtEl>
                                        <p:attrNameLst>
                                          <p:attrName>ppt_h</p:attrName>
                                        </p:attrNameLst>
                                      </p:cBhvr>
                                      <p:tavLst>
                                        <p:tav tm="0">
                                          <p:val>
                                            <p:strVal val="#ppt_h"/>
                                          </p:val>
                                        </p:tav>
                                        <p:tav tm="100000">
                                          <p:val>
                                            <p:strVal val="#ppt_h"/>
                                          </p:val>
                                        </p:tav>
                                      </p:tavLst>
                                    </p:anim>
                                    <p:animEffect transition="in" filter="fade">
                                      <p:cBhvr>
                                        <p:cTn id="22" dur="1000"/>
                                        <p:tgtEl>
                                          <p:spTgt spid="16"/>
                                        </p:tgtEl>
                                      </p:cBhvr>
                                    </p:animEffect>
                                  </p:childTnLst>
                                </p:cTn>
                              </p:par>
                              <p:par>
                                <p:cTn id="23" presetID="55"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p:cTn id="25" dur="1000" fill="hold"/>
                                        <p:tgtEl>
                                          <p:spTgt spid="17"/>
                                        </p:tgtEl>
                                        <p:attrNameLst>
                                          <p:attrName>ppt_w</p:attrName>
                                        </p:attrNameLst>
                                      </p:cBhvr>
                                      <p:tavLst>
                                        <p:tav tm="0">
                                          <p:val>
                                            <p:strVal val="#ppt_w*0.70"/>
                                          </p:val>
                                        </p:tav>
                                        <p:tav tm="100000">
                                          <p:val>
                                            <p:strVal val="#ppt_w"/>
                                          </p:val>
                                        </p:tav>
                                      </p:tavLst>
                                    </p:anim>
                                    <p:anim calcmode="lin" valueType="num">
                                      <p:cBhvr>
                                        <p:cTn id="26" dur="1000" fill="hold"/>
                                        <p:tgtEl>
                                          <p:spTgt spid="17"/>
                                        </p:tgtEl>
                                        <p:attrNameLst>
                                          <p:attrName>ppt_h</p:attrName>
                                        </p:attrNameLst>
                                      </p:cBhvr>
                                      <p:tavLst>
                                        <p:tav tm="0">
                                          <p:val>
                                            <p:strVal val="#ppt_h"/>
                                          </p:val>
                                        </p:tav>
                                        <p:tav tm="100000">
                                          <p:val>
                                            <p:strVal val="#ppt_h"/>
                                          </p:val>
                                        </p:tav>
                                      </p:tavLst>
                                    </p:anim>
                                    <p:animEffect transition="in" filter="fade">
                                      <p:cBhvr>
                                        <p:cTn id="27" dur="1000"/>
                                        <p:tgtEl>
                                          <p:spTgt spid="17"/>
                                        </p:tgtEl>
                                      </p:cBhvr>
                                    </p:animEffect>
                                  </p:childTnLst>
                                </p:cTn>
                              </p:par>
                              <p:par>
                                <p:cTn id="28" presetID="55" presetClass="entr" presetSubtype="0" fill="hold" nodeType="withEffect">
                                  <p:stCondLst>
                                    <p:cond delay="0"/>
                                  </p:stCondLst>
                                  <p:childTnLst>
                                    <p:set>
                                      <p:cBhvr>
                                        <p:cTn id="29" dur="1" fill="hold">
                                          <p:stCondLst>
                                            <p:cond delay="0"/>
                                          </p:stCondLst>
                                        </p:cTn>
                                        <p:tgtEl>
                                          <p:spTgt spid="26"/>
                                        </p:tgtEl>
                                        <p:attrNameLst>
                                          <p:attrName>style.visibility</p:attrName>
                                        </p:attrNameLst>
                                      </p:cBhvr>
                                      <p:to>
                                        <p:strVal val="visible"/>
                                      </p:to>
                                    </p:set>
                                    <p:anim calcmode="lin" valueType="num">
                                      <p:cBhvr>
                                        <p:cTn id="30" dur="1000" fill="hold"/>
                                        <p:tgtEl>
                                          <p:spTgt spid="26"/>
                                        </p:tgtEl>
                                        <p:attrNameLst>
                                          <p:attrName>ppt_w</p:attrName>
                                        </p:attrNameLst>
                                      </p:cBhvr>
                                      <p:tavLst>
                                        <p:tav tm="0">
                                          <p:val>
                                            <p:strVal val="#ppt_w*0.70"/>
                                          </p:val>
                                        </p:tav>
                                        <p:tav tm="100000">
                                          <p:val>
                                            <p:strVal val="#ppt_w"/>
                                          </p:val>
                                        </p:tav>
                                      </p:tavLst>
                                    </p:anim>
                                    <p:anim calcmode="lin" valueType="num">
                                      <p:cBhvr>
                                        <p:cTn id="31" dur="1000" fill="hold"/>
                                        <p:tgtEl>
                                          <p:spTgt spid="26"/>
                                        </p:tgtEl>
                                        <p:attrNameLst>
                                          <p:attrName>ppt_h</p:attrName>
                                        </p:attrNameLst>
                                      </p:cBhvr>
                                      <p:tavLst>
                                        <p:tav tm="0">
                                          <p:val>
                                            <p:strVal val="#ppt_h"/>
                                          </p:val>
                                        </p:tav>
                                        <p:tav tm="100000">
                                          <p:val>
                                            <p:strVal val="#ppt_h"/>
                                          </p:val>
                                        </p:tav>
                                      </p:tavLst>
                                    </p:anim>
                                    <p:animEffect transition="in" filter="fade">
                                      <p:cBhvr>
                                        <p:cTn id="32" dur="1000"/>
                                        <p:tgtEl>
                                          <p:spTgt spid="26"/>
                                        </p:tgtEl>
                                      </p:cBhvr>
                                    </p:animEffect>
                                  </p:childTnLst>
                                </p:cTn>
                              </p:par>
                              <p:par>
                                <p:cTn id="33" presetID="55" presetClass="entr" presetSubtype="0" fill="hold" nodeType="withEffect">
                                  <p:stCondLst>
                                    <p:cond delay="0"/>
                                  </p:stCondLst>
                                  <p:childTnLst>
                                    <p:set>
                                      <p:cBhvr>
                                        <p:cTn id="34" dur="1" fill="hold">
                                          <p:stCondLst>
                                            <p:cond delay="0"/>
                                          </p:stCondLst>
                                        </p:cTn>
                                        <p:tgtEl>
                                          <p:spTgt spid="27"/>
                                        </p:tgtEl>
                                        <p:attrNameLst>
                                          <p:attrName>style.visibility</p:attrName>
                                        </p:attrNameLst>
                                      </p:cBhvr>
                                      <p:to>
                                        <p:strVal val="visible"/>
                                      </p:to>
                                    </p:set>
                                    <p:anim calcmode="lin" valueType="num">
                                      <p:cBhvr>
                                        <p:cTn id="35" dur="1000" fill="hold"/>
                                        <p:tgtEl>
                                          <p:spTgt spid="27"/>
                                        </p:tgtEl>
                                        <p:attrNameLst>
                                          <p:attrName>ppt_w</p:attrName>
                                        </p:attrNameLst>
                                      </p:cBhvr>
                                      <p:tavLst>
                                        <p:tav tm="0">
                                          <p:val>
                                            <p:strVal val="#ppt_w*0.70"/>
                                          </p:val>
                                        </p:tav>
                                        <p:tav tm="100000">
                                          <p:val>
                                            <p:strVal val="#ppt_w"/>
                                          </p:val>
                                        </p:tav>
                                      </p:tavLst>
                                    </p:anim>
                                    <p:anim calcmode="lin" valueType="num">
                                      <p:cBhvr>
                                        <p:cTn id="36" dur="1000" fill="hold"/>
                                        <p:tgtEl>
                                          <p:spTgt spid="27"/>
                                        </p:tgtEl>
                                        <p:attrNameLst>
                                          <p:attrName>ppt_h</p:attrName>
                                        </p:attrNameLst>
                                      </p:cBhvr>
                                      <p:tavLst>
                                        <p:tav tm="0">
                                          <p:val>
                                            <p:strVal val="#ppt_h"/>
                                          </p:val>
                                        </p:tav>
                                        <p:tav tm="100000">
                                          <p:val>
                                            <p:strVal val="#ppt_h"/>
                                          </p:val>
                                        </p:tav>
                                      </p:tavLst>
                                    </p:anim>
                                    <p:animEffect transition="in" filter="fade">
                                      <p:cBhvr>
                                        <p:cTn id="37" dur="1000"/>
                                        <p:tgtEl>
                                          <p:spTgt spid="27"/>
                                        </p:tgtEl>
                                      </p:cBhvr>
                                    </p:animEffect>
                                  </p:childTnLst>
                                </p:cTn>
                              </p:par>
                              <p:par>
                                <p:cTn id="38" presetID="55" presetClass="entr" presetSubtype="0" fill="hold" grpId="0" nodeType="withEffect">
                                  <p:stCondLst>
                                    <p:cond delay="0"/>
                                  </p:stCondLst>
                                  <p:childTnLst>
                                    <p:set>
                                      <p:cBhvr>
                                        <p:cTn id="39" dur="1" fill="hold">
                                          <p:stCondLst>
                                            <p:cond delay="0"/>
                                          </p:stCondLst>
                                        </p:cTn>
                                        <p:tgtEl>
                                          <p:spTgt spid="33"/>
                                        </p:tgtEl>
                                        <p:attrNameLst>
                                          <p:attrName>style.visibility</p:attrName>
                                        </p:attrNameLst>
                                      </p:cBhvr>
                                      <p:to>
                                        <p:strVal val="visible"/>
                                      </p:to>
                                    </p:set>
                                    <p:anim calcmode="lin" valueType="num">
                                      <p:cBhvr>
                                        <p:cTn id="40" dur="1000" fill="hold"/>
                                        <p:tgtEl>
                                          <p:spTgt spid="33"/>
                                        </p:tgtEl>
                                        <p:attrNameLst>
                                          <p:attrName>ppt_w</p:attrName>
                                        </p:attrNameLst>
                                      </p:cBhvr>
                                      <p:tavLst>
                                        <p:tav tm="0">
                                          <p:val>
                                            <p:strVal val="#ppt_w*0.70"/>
                                          </p:val>
                                        </p:tav>
                                        <p:tav tm="100000">
                                          <p:val>
                                            <p:strVal val="#ppt_w"/>
                                          </p:val>
                                        </p:tav>
                                      </p:tavLst>
                                    </p:anim>
                                    <p:anim calcmode="lin" valueType="num">
                                      <p:cBhvr>
                                        <p:cTn id="41" dur="1000" fill="hold"/>
                                        <p:tgtEl>
                                          <p:spTgt spid="33"/>
                                        </p:tgtEl>
                                        <p:attrNameLst>
                                          <p:attrName>ppt_h</p:attrName>
                                        </p:attrNameLst>
                                      </p:cBhvr>
                                      <p:tavLst>
                                        <p:tav tm="0">
                                          <p:val>
                                            <p:strVal val="#ppt_h"/>
                                          </p:val>
                                        </p:tav>
                                        <p:tav tm="100000">
                                          <p:val>
                                            <p:strVal val="#ppt_h"/>
                                          </p:val>
                                        </p:tav>
                                      </p:tavLst>
                                    </p:anim>
                                    <p:animEffect transition="in" filter="fade">
                                      <p:cBhvr>
                                        <p:cTn id="42" dur="1000"/>
                                        <p:tgtEl>
                                          <p:spTgt spid="33"/>
                                        </p:tgtEl>
                                      </p:cBhvr>
                                    </p:animEffect>
                                  </p:childTnLst>
                                </p:cTn>
                              </p:par>
                              <p:par>
                                <p:cTn id="43" presetID="55" presetClass="entr" presetSubtype="0" fill="hold" grpId="0" nodeType="withEffect">
                                  <p:stCondLst>
                                    <p:cond delay="0"/>
                                  </p:stCondLst>
                                  <p:childTnLst>
                                    <p:set>
                                      <p:cBhvr>
                                        <p:cTn id="44" dur="1" fill="hold">
                                          <p:stCondLst>
                                            <p:cond delay="0"/>
                                          </p:stCondLst>
                                        </p:cTn>
                                        <p:tgtEl>
                                          <p:spTgt spid="34"/>
                                        </p:tgtEl>
                                        <p:attrNameLst>
                                          <p:attrName>style.visibility</p:attrName>
                                        </p:attrNameLst>
                                      </p:cBhvr>
                                      <p:to>
                                        <p:strVal val="visible"/>
                                      </p:to>
                                    </p:set>
                                    <p:anim calcmode="lin" valueType="num">
                                      <p:cBhvr>
                                        <p:cTn id="45" dur="1000" fill="hold"/>
                                        <p:tgtEl>
                                          <p:spTgt spid="34"/>
                                        </p:tgtEl>
                                        <p:attrNameLst>
                                          <p:attrName>ppt_w</p:attrName>
                                        </p:attrNameLst>
                                      </p:cBhvr>
                                      <p:tavLst>
                                        <p:tav tm="0">
                                          <p:val>
                                            <p:strVal val="#ppt_w*0.70"/>
                                          </p:val>
                                        </p:tav>
                                        <p:tav tm="100000">
                                          <p:val>
                                            <p:strVal val="#ppt_w"/>
                                          </p:val>
                                        </p:tav>
                                      </p:tavLst>
                                    </p:anim>
                                    <p:anim calcmode="lin" valueType="num">
                                      <p:cBhvr>
                                        <p:cTn id="46" dur="1000" fill="hold"/>
                                        <p:tgtEl>
                                          <p:spTgt spid="34"/>
                                        </p:tgtEl>
                                        <p:attrNameLst>
                                          <p:attrName>ppt_h</p:attrName>
                                        </p:attrNameLst>
                                      </p:cBhvr>
                                      <p:tavLst>
                                        <p:tav tm="0">
                                          <p:val>
                                            <p:strVal val="#ppt_h"/>
                                          </p:val>
                                        </p:tav>
                                        <p:tav tm="100000">
                                          <p:val>
                                            <p:strVal val="#ppt_h"/>
                                          </p:val>
                                        </p:tav>
                                      </p:tavLst>
                                    </p:anim>
                                    <p:animEffect transition="in" filter="fade">
                                      <p:cBhvr>
                                        <p:cTn id="47" dur="1000"/>
                                        <p:tgtEl>
                                          <p:spTgt spid="34"/>
                                        </p:tgtEl>
                                      </p:cBhvr>
                                    </p:animEffect>
                                  </p:childTnLst>
                                </p:cTn>
                              </p:par>
                              <p:par>
                                <p:cTn id="48" presetID="55" presetClass="entr" presetSubtype="0" fill="hold" grpId="0" nodeType="withEffect">
                                  <p:stCondLst>
                                    <p:cond delay="0"/>
                                  </p:stCondLst>
                                  <p:childTnLst>
                                    <p:set>
                                      <p:cBhvr>
                                        <p:cTn id="49" dur="1" fill="hold">
                                          <p:stCondLst>
                                            <p:cond delay="0"/>
                                          </p:stCondLst>
                                        </p:cTn>
                                        <p:tgtEl>
                                          <p:spTgt spid="35"/>
                                        </p:tgtEl>
                                        <p:attrNameLst>
                                          <p:attrName>style.visibility</p:attrName>
                                        </p:attrNameLst>
                                      </p:cBhvr>
                                      <p:to>
                                        <p:strVal val="visible"/>
                                      </p:to>
                                    </p:set>
                                    <p:anim calcmode="lin" valueType="num">
                                      <p:cBhvr>
                                        <p:cTn id="50" dur="1000" fill="hold"/>
                                        <p:tgtEl>
                                          <p:spTgt spid="35"/>
                                        </p:tgtEl>
                                        <p:attrNameLst>
                                          <p:attrName>ppt_w</p:attrName>
                                        </p:attrNameLst>
                                      </p:cBhvr>
                                      <p:tavLst>
                                        <p:tav tm="0">
                                          <p:val>
                                            <p:strVal val="#ppt_w*0.70"/>
                                          </p:val>
                                        </p:tav>
                                        <p:tav tm="100000">
                                          <p:val>
                                            <p:strVal val="#ppt_w"/>
                                          </p:val>
                                        </p:tav>
                                      </p:tavLst>
                                    </p:anim>
                                    <p:anim calcmode="lin" valueType="num">
                                      <p:cBhvr>
                                        <p:cTn id="51" dur="1000" fill="hold"/>
                                        <p:tgtEl>
                                          <p:spTgt spid="35"/>
                                        </p:tgtEl>
                                        <p:attrNameLst>
                                          <p:attrName>ppt_h</p:attrName>
                                        </p:attrNameLst>
                                      </p:cBhvr>
                                      <p:tavLst>
                                        <p:tav tm="0">
                                          <p:val>
                                            <p:strVal val="#ppt_h"/>
                                          </p:val>
                                        </p:tav>
                                        <p:tav tm="100000">
                                          <p:val>
                                            <p:strVal val="#ppt_h"/>
                                          </p:val>
                                        </p:tav>
                                      </p:tavLst>
                                    </p:anim>
                                    <p:animEffect transition="in" filter="fade">
                                      <p:cBhvr>
                                        <p:cTn id="52" dur="1000"/>
                                        <p:tgtEl>
                                          <p:spTgt spid="35"/>
                                        </p:tgtEl>
                                      </p:cBhvr>
                                    </p:animEffect>
                                  </p:childTnLst>
                                </p:cTn>
                              </p:par>
                              <p:par>
                                <p:cTn id="53" presetID="55" presetClass="entr" presetSubtype="0" fill="hold" grpId="0" nodeType="withEffect">
                                  <p:stCondLst>
                                    <p:cond delay="0"/>
                                  </p:stCondLst>
                                  <p:childTnLst>
                                    <p:set>
                                      <p:cBhvr>
                                        <p:cTn id="54" dur="1" fill="hold">
                                          <p:stCondLst>
                                            <p:cond delay="0"/>
                                          </p:stCondLst>
                                        </p:cTn>
                                        <p:tgtEl>
                                          <p:spTgt spid="36"/>
                                        </p:tgtEl>
                                        <p:attrNameLst>
                                          <p:attrName>style.visibility</p:attrName>
                                        </p:attrNameLst>
                                      </p:cBhvr>
                                      <p:to>
                                        <p:strVal val="visible"/>
                                      </p:to>
                                    </p:set>
                                    <p:anim calcmode="lin" valueType="num">
                                      <p:cBhvr>
                                        <p:cTn id="55" dur="1000" fill="hold"/>
                                        <p:tgtEl>
                                          <p:spTgt spid="36"/>
                                        </p:tgtEl>
                                        <p:attrNameLst>
                                          <p:attrName>ppt_w</p:attrName>
                                        </p:attrNameLst>
                                      </p:cBhvr>
                                      <p:tavLst>
                                        <p:tav tm="0">
                                          <p:val>
                                            <p:strVal val="#ppt_w*0.70"/>
                                          </p:val>
                                        </p:tav>
                                        <p:tav tm="100000">
                                          <p:val>
                                            <p:strVal val="#ppt_w"/>
                                          </p:val>
                                        </p:tav>
                                      </p:tavLst>
                                    </p:anim>
                                    <p:anim calcmode="lin" valueType="num">
                                      <p:cBhvr>
                                        <p:cTn id="56" dur="1000" fill="hold"/>
                                        <p:tgtEl>
                                          <p:spTgt spid="36"/>
                                        </p:tgtEl>
                                        <p:attrNameLst>
                                          <p:attrName>ppt_h</p:attrName>
                                        </p:attrNameLst>
                                      </p:cBhvr>
                                      <p:tavLst>
                                        <p:tav tm="0">
                                          <p:val>
                                            <p:strVal val="#ppt_h"/>
                                          </p:val>
                                        </p:tav>
                                        <p:tav tm="100000">
                                          <p:val>
                                            <p:strVal val="#ppt_h"/>
                                          </p:val>
                                        </p:tav>
                                      </p:tavLst>
                                    </p:anim>
                                    <p:animEffect transition="in" filter="fade">
                                      <p:cBhvr>
                                        <p:cTn id="5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9" grpId="0"/>
      <p:bldP spid="32" grpId="0"/>
      <p:bldP spid="16" grpId="0" bldLvl="0" animBg="1"/>
      <p:bldP spid="17" grpId="0" bldLvl="0" animBg="1"/>
      <p:bldP spid="33" grpId="0"/>
      <p:bldP spid="34" grpId="0"/>
      <p:bldP spid="35" grpId="0"/>
      <p:bldP spid="36"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9227D"/>
                </a:solidFill>
                <a:latin typeface="字魂59号-创粗黑" panose="00000500000000000000" charset="-122"/>
                <a:ea typeface="字魂59号-创粗黑" panose="00000500000000000000" charset="-122"/>
                <a:cs typeface="+mn-ea"/>
                <a:sym typeface="+mn-lt"/>
              </a:rPr>
              <a:t>未来规划内容</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24" name="任意多边形: 形状 23"/>
          <p:cNvSpPr/>
          <p:nvPr/>
        </p:nvSpPr>
        <p:spPr>
          <a:xfrm rot="25102">
            <a:off x="6386850" y="3870272"/>
            <a:ext cx="2266060" cy="1609823"/>
          </a:xfrm>
          <a:custGeom>
            <a:avLst/>
            <a:gdLst>
              <a:gd name="connsiteX0" fmla="*/ 313 w 2266060"/>
              <a:gd name="connsiteY0" fmla="*/ 0 h 1609823"/>
              <a:gd name="connsiteX1" fmla="*/ 2266060 w 2266060"/>
              <a:gd name="connsiteY1" fmla="*/ 0 h 1609823"/>
              <a:gd name="connsiteX2" fmla="*/ 656237 w 2266060"/>
              <a:gd name="connsiteY2" fmla="*/ 1609823 h 1609823"/>
              <a:gd name="connsiteX3" fmla="*/ 508679 w 2266060"/>
              <a:gd name="connsiteY3" fmla="*/ 1446569 h 1609823"/>
              <a:gd name="connsiteX4" fmla="*/ 0 w 2266060"/>
              <a:gd name="connsiteY4" fmla="*/ 104832 h 1609823"/>
              <a:gd name="connsiteX5" fmla="*/ 313 w 2266060"/>
              <a:gd name="connsiteY5" fmla="*/ 0 h 160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6060" h="1609823">
                <a:moveTo>
                  <a:pt x="313" y="0"/>
                </a:moveTo>
                <a:lnTo>
                  <a:pt x="2266060" y="0"/>
                </a:lnTo>
                <a:lnTo>
                  <a:pt x="656237" y="1609823"/>
                </a:lnTo>
                <a:lnTo>
                  <a:pt x="508679" y="1446569"/>
                </a:lnTo>
                <a:cubicBezTo>
                  <a:pt x="189508" y="1055243"/>
                  <a:pt x="19948" y="582579"/>
                  <a:pt x="0" y="104832"/>
                </a:cubicBezTo>
                <a:lnTo>
                  <a:pt x="313" y="0"/>
                </a:lnTo>
                <a:close/>
              </a:path>
            </a:pathLst>
          </a:custGeom>
          <a:solidFill>
            <a:srgbClr val="5B54B6"/>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1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28" name="任意多边形: 形状 27"/>
          <p:cNvSpPr/>
          <p:nvPr/>
        </p:nvSpPr>
        <p:spPr>
          <a:xfrm rot="25102">
            <a:off x="7094891" y="3824154"/>
            <a:ext cx="1609820" cy="2286086"/>
          </a:xfrm>
          <a:custGeom>
            <a:avLst/>
            <a:gdLst>
              <a:gd name="connsiteX0" fmla="*/ 1609820 w 1609820"/>
              <a:gd name="connsiteY0" fmla="*/ 0 h 2286086"/>
              <a:gd name="connsiteX1" fmla="*/ 1609820 w 1609820"/>
              <a:gd name="connsiteY1" fmla="*/ 2286086 h 2286086"/>
              <a:gd name="connsiteX2" fmla="*/ 1400775 w 1609820"/>
              <a:gd name="connsiteY2" fmla="*/ 2276105 h 2286086"/>
              <a:gd name="connsiteX3" fmla="*/ 8771 w 1609820"/>
              <a:gd name="connsiteY3" fmla="*/ 1619523 h 2286086"/>
              <a:gd name="connsiteX4" fmla="*/ 0 w 1609820"/>
              <a:gd name="connsiteY4" fmla="*/ 1609820 h 2286086"/>
              <a:gd name="connsiteX5" fmla="*/ 1609820 w 1609820"/>
              <a:gd name="connsiteY5" fmla="*/ 0 h 2286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9820" h="2286086">
                <a:moveTo>
                  <a:pt x="1609820" y="0"/>
                </a:moveTo>
                <a:lnTo>
                  <a:pt x="1609820" y="2286086"/>
                </a:lnTo>
                <a:lnTo>
                  <a:pt x="1400775" y="2276105"/>
                </a:lnTo>
                <a:cubicBezTo>
                  <a:pt x="892705" y="2227469"/>
                  <a:pt x="397856" y="2008609"/>
                  <a:pt x="8771" y="1619523"/>
                </a:cubicBezTo>
                <a:lnTo>
                  <a:pt x="0" y="1609820"/>
                </a:lnTo>
                <a:lnTo>
                  <a:pt x="1609820" y="0"/>
                </a:lnTo>
                <a:close/>
              </a:path>
            </a:pathLst>
          </a:custGeom>
          <a:solidFill>
            <a:srgbClr val="2B1FC9">
              <a:alpha val="81000"/>
            </a:srgbClr>
          </a:solidFill>
          <a:ln>
            <a:noFill/>
          </a:ln>
          <a:effectLst>
            <a:outerShdw blurRad="50800" dist="38100" dir="135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1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27" name="任意多边形: 形状 50"/>
          <p:cNvSpPr/>
          <p:nvPr/>
        </p:nvSpPr>
        <p:spPr>
          <a:xfrm rot="25102">
            <a:off x="8690064" y="3611666"/>
            <a:ext cx="1619527" cy="2286529"/>
          </a:xfrm>
          <a:custGeom>
            <a:avLst/>
            <a:gdLst>
              <a:gd name="connsiteX0" fmla="*/ 2 w 1619527"/>
              <a:gd name="connsiteY0" fmla="*/ 0 h 2286529"/>
              <a:gd name="connsiteX1" fmla="*/ 1619527 w 1619527"/>
              <a:gd name="connsiteY1" fmla="*/ 1619525 h 2286529"/>
              <a:gd name="connsiteX2" fmla="*/ 9239 w 1619527"/>
              <a:gd name="connsiteY2" fmla="*/ 2286529 h 2286529"/>
              <a:gd name="connsiteX3" fmla="*/ 0 w 1619527"/>
              <a:gd name="connsiteY3" fmla="*/ 2286088 h 2286529"/>
              <a:gd name="connsiteX4" fmla="*/ 0 w 1619527"/>
              <a:gd name="connsiteY4" fmla="*/ 2 h 2286529"/>
              <a:gd name="connsiteX5" fmla="*/ 2 w 1619527"/>
              <a:gd name="connsiteY5" fmla="*/ 0 h 228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9527" h="2286529">
                <a:moveTo>
                  <a:pt x="2" y="0"/>
                </a:moveTo>
                <a:lnTo>
                  <a:pt x="1619527" y="1619525"/>
                </a:lnTo>
                <a:cubicBezTo>
                  <a:pt x="1174858" y="2064194"/>
                  <a:pt x="592048" y="2286529"/>
                  <a:pt x="9239" y="2286529"/>
                </a:cubicBezTo>
                <a:lnTo>
                  <a:pt x="0" y="2286088"/>
                </a:lnTo>
                <a:lnTo>
                  <a:pt x="0" y="2"/>
                </a:lnTo>
                <a:lnTo>
                  <a:pt x="2" y="0"/>
                </a:lnTo>
                <a:close/>
              </a:path>
            </a:pathLst>
          </a:custGeom>
          <a:solidFill>
            <a:srgbClr val="5B54B6"/>
          </a:solidFill>
          <a:ln>
            <a:noFill/>
          </a:ln>
          <a:effectLst>
            <a:outerShdw blurRad="508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1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52" name="任意多边形: 形状 51"/>
          <p:cNvSpPr/>
          <p:nvPr/>
        </p:nvSpPr>
        <p:spPr>
          <a:xfrm rot="25102">
            <a:off x="8633751" y="3570679"/>
            <a:ext cx="2286528" cy="1619525"/>
          </a:xfrm>
          <a:custGeom>
            <a:avLst/>
            <a:gdLst>
              <a:gd name="connsiteX0" fmla="*/ 0 w 2286528"/>
              <a:gd name="connsiteY0" fmla="*/ 0 h 1619525"/>
              <a:gd name="connsiteX1" fmla="*/ 2286087 w 2286528"/>
              <a:gd name="connsiteY1" fmla="*/ 0 h 1619525"/>
              <a:gd name="connsiteX2" fmla="*/ 2286528 w 2286528"/>
              <a:gd name="connsiteY2" fmla="*/ 9237 h 1619525"/>
              <a:gd name="connsiteX3" fmla="*/ 1619525 w 2286528"/>
              <a:gd name="connsiteY3" fmla="*/ 1619525 h 1619525"/>
            </a:gdLst>
            <a:ahLst/>
            <a:cxnLst>
              <a:cxn ang="0">
                <a:pos x="connsiteX0" y="connsiteY0"/>
              </a:cxn>
              <a:cxn ang="0">
                <a:pos x="connsiteX1" y="connsiteY1"/>
              </a:cxn>
              <a:cxn ang="0">
                <a:pos x="connsiteX2" y="connsiteY2"/>
              </a:cxn>
              <a:cxn ang="0">
                <a:pos x="connsiteX3" y="connsiteY3"/>
              </a:cxn>
            </a:cxnLst>
            <a:rect l="l" t="t" r="r" b="b"/>
            <a:pathLst>
              <a:path w="2286528" h="1619525">
                <a:moveTo>
                  <a:pt x="0" y="0"/>
                </a:moveTo>
                <a:lnTo>
                  <a:pt x="2286087" y="0"/>
                </a:lnTo>
                <a:lnTo>
                  <a:pt x="2286528" y="9237"/>
                </a:lnTo>
                <a:cubicBezTo>
                  <a:pt x="2286528" y="592047"/>
                  <a:pt x="2064194" y="1174856"/>
                  <a:pt x="1619525" y="1619525"/>
                </a:cubicBezTo>
                <a:close/>
              </a:path>
            </a:pathLst>
          </a:custGeom>
          <a:solidFill>
            <a:srgbClr val="2B1FC9">
              <a:alpha val="81000"/>
            </a:srgbClr>
          </a:solidFill>
          <a:ln>
            <a:noFill/>
          </a:ln>
          <a:effectLst>
            <a:outerShdw blurRad="508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1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53" name="任意多边形: 形状 52"/>
          <p:cNvSpPr/>
          <p:nvPr/>
        </p:nvSpPr>
        <p:spPr>
          <a:xfrm rot="25102">
            <a:off x="8430793" y="1974929"/>
            <a:ext cx="2286088" cy="1609821"/>
          </a:xfrm>
          <a:custGeom>
            <a:avLst/>
            <a:gdLst>
              <a:gd name="connsiteX0" fmla="*/ 1609822 w 2286088"/>
              <a:gd name="connsiteY0" fmla="*/ 0 h 1609821"/>
              <a:gd name="connsiteX1" fmla="*/ 1619525 w 2286088"/>
              <a:gd name="connsiteY1" fmla="*/ 8770 h 1609821"/>
              <a:gd name="connsiteX2" fmla="*/ 2276106 w 2286088"/>
              <a:gd name="connsiteY2" fmla="*/ 1400774 h 1609821"/>
              <a:gd name="connsiteX3" fmla="*/ 2286088 w 2286088"/>
              <a:gd name="connsiteY3" fmla="*/ 1609821 h 1609821"/>
              <a:gd name="connsiteX4" fmla="*/ 0 w 2286088"/>
              <a:gd name="connsiteY4" fmla="*/ 1609821 h 1609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88" h="1609821">
                <a:moveTo>
                  <a:pt x="1609822" y="0"/>
                </a:moveTo>
                <a:lnTo>
                  <a:pt x="1619525" y="8770"/>
                </a:lnTo>
                <a:cubicBezTo>
                  <a:pt x="2008611" y="397855"/>
                  <a:pt x="2227471" y="892705"/>
                  <a:pt x="2276106" y="1400774"/>
                </a:cubicBezTo>
                <a:lnTo>
                  <a:pt x="2286088" y="1609821"/>
                </a:lnTo>
                <a:lnTo>
                  <a:pt x="0" y="1609821"/>
                </a:lnTo>
                <a:close/>
              </a:path>
            </a:pathLst>
          </a:custGeom>
          <a:solidFill>
            <a:srgbClr val="5B54B6"/>
          </a:solidFill>
          <a:ln>
            <a:no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1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54" name="任意多边形: 形状 53"/>
          <p:cNvSpPr/>
          <p:nvPr/>
        </p:nvSpPr>
        <p:spPr>
          <a:xfrm rot="25102">
            <a:off x="8420904" y="1331669"/>
            <a:ext cx="1609823" cy="2268054"/>
          </a:xfrm>
          <a:custGeom>
            <a:avLst/>
            <a:gdLst>
              <a:gd name="connsiteX0" fmla="*/ 2409 w 1609823"/>
              <a:gd name="connsiteY0" fmla="*/ 11 h 2268054"/>
              <a:gd name="connsiteX1" fmla="*/ 1446570 w 1609823"/>
              <a:gd name="connsiteY1" fmla="*/ 510674 h 2268054"/>
              <a:gd name="connsiteX2" fmla="*/ 1609823 w 1609823"/>
              <a:gd name="connsiteY2" fmla="*/ 658233 h 2268054"/>
              <a:gd name="connsiteX3" fmla="*/ 2 w 1609823"/>
              <a:gd name="connsiteY3" fmla="*/ 2268054 h 2268054"/>
              <a:gd name="connsiteX4" fmla="*/ 0 w 1609823"/>
              <a:gd name="connsiteY4" fmla="*/ 2268052 h 2268054"/>
              <a:gd name="connsiteX5" fmla="*/ 0 w 1609823"/>
              <a:gd name="connsiteY5" fmla="*/ 119 h 2268054"/>
              <a:gd name="connsiteX6" fmla="*/ 2409 w 1609823"/>
              <a:gd name="connsiteY6" fmla="*/ 11 h 2268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9823" h="2268054">
                <a:moveTo>
                  <a:pt x="2409" y="11"/>
                </a:moveTo>
                <a:cubicBezTo>
                  <a:pt x="514642" y="-1516"/>
                  <a:pt x="1027292" y="168705"/>
                  <a:pt x="1446570" y="510674"/>
                </a:cubicBezTo>
                <a:lnTo>
                  <a:pt x="1609823" y="658233"/>
                </a:lnTo>
                <a:lnTo>
                  <a:pt x="2" y="2268054"/>
                </a:lnTo>
                <a:lnTo>
                  <a:pt x="0" y="2268052"/>
                </a:lnTo>
                <a:lnTo>
                  <a:pt x="0" y="119"/>
                </a:lnTo>
                <a:lnTo>
                  <a:pt x="2409" y="11"/>
                </a:lnTo>
                <a:close/>
              </a:path>
            </a:pathLst>
          </a:custGeom>
          <a:solidFill>
            <a:srgbClr val="2B1FC9">
              <a:alpha val="81000"/>
            </a:srgbClr>
          </a:soli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1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55" name="任意多边形: 形状 54"/>
          <p:cNvSpPr/>
          <p:nvPr/>
        </p:nvSpPr>
        <p:spPr>
          <a:xfrm rot="25102">
            <a:off x="6803345" y="1575442"/>
            <a:ext cx="1601048" cy="2267933"/>
          </a:xfrm>
          <a:custGeom>
            <a:avLst/>
            <a:gdLst>
              <a:gd name="connsiteX0" fmla="*/ 1601048 w 1601048"/>
              <a:gd name="connsiteY0" fmla="*/ 0 h 2267933"/>
              <a:gd name="connsiteX1" fmla="*/ 1601048 w 1601048"/>
              <a:gd name="connsiteY1" fmla="*/ 2267933 h 2267933"/>
              <a:gd name="connsiteX2" fmla="*/ 0 w 1601048"/>
              <a:gd name="connsiteY2" fmla="*/ 666884 h 2267933"/>
              <a:gd name="connsiteX3" fmla="*/ 161796 w 1601048"/>
              <a:gd name="connsiteY3" fmla="*/ 519716 h 2267933"/>
              <a:gd name="connsiteX4" fmla="*/ 1411572 w 1601048"/>
              <a:gd name="connsiteY4" fmla="*/ 8515 h 2267933"/>
              <a:gd name="connsiteX5" fmla="*/ 1601048 w 1601048"/>
              <a:gd name="connsiteY5" fmla="*/ 0 h 2267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1048" h="2267933">
                <a:moveTo>
                  <a:pt x="1601048" y="0"/>
                </a:moveTo>
                <a:lnTo>
                  <a:pt x="1601048" y="2267933"/>
                </a:lnTo>
                <a:lnTo>
                  <a:pt x="0" y="666884"/>
                </a:lnTo>
                <a:lnTo>
                  <a:pt x="161796" y="519716"/>
                </a:lnTo>
                <a:cubicBezTo>
                  <a:pt x="527206" y="217821"/>
                  <a:pt x="964742" y="47421"/>
                  <a:pt x="1411572" y="8515"/>
                </a:cubicBezTo>
                <a:lnTo>
                  <a:pt x="1601048" y="0"/>
                </a:lnTo>
                <a:close/>
              </a:path>
            </a:pathLst>
          </a:custGeom>
          <a:solidFill>
            <a:srgbClr val="5B54B6"/>
          </a:soli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1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56" name="任意多边形: 形状 55"/>
          <p:cNvSpPr/>
          <p:nvPr/>
        </p:nvSpPr>
        <p:spPr>
          <a:xfrm rot="25102">
            <a:off x="6186054" y="2283162"/>
            <a:ext cx="2265747" cy="1601051"/>
          </a:xfrm>
          <a:custGeom>
            <a:avLst/>
            <a:gdLst>
              <a:gd name="connsiteX0" fmla="*/ 664695 w 2265747"/>
              <a:gd name="connsiteY0" fmla="*/ 0 h 1601051"/>
              <a:gd name="connsiteX1" fmla="*/ 664696 w 2265747"/>
              <a:gd name="connsiteY1" fmla="*/ 0 h 1601051"/>
              <a:gd name="connsiteX2" fmla="*/ 2265747 w 2265747"/>
              <a:gd name="connsiteY2" fmla="*/ 1601051 h 1601051"/>
              <a:gd name="connsiteX3" fmla="*/ 0 w 2265747"/>
              <a:gd name="connsiteY3" fmla="*/ 1601051 h 1601051"/>
              <a:gd name="connsiteX4" fmla="*/ 298 w 2265747"/>
              <a:gd name="connsiteY4" fmla="*/ 1501045 h 1601051"/>
              <a:gd name="connsiteX5" fmla="*/ 664695 w 2265747"/>
              <a:gd name="connsiteY5" fmla="*/ 0 h 1601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5747" h="1601051">
                <a:moveTo>
                  <a:pt x="664695" y="0"/>
                </a:moveTo>
                <a:lnTo>
                  <a:pt x="664696" y="0"/>
                </a:lnTo>
                <a:lnTo>
                  <a:pt x="2265747" y="1601051"/>
                </a:lnTo>
                <a:lnTo>
                  <a:pt x="0" y="1601051"/>
                </a:lnTo>
                <a:lnTo>
                  <a:pt x="298" y="1501045"/>
                </a:lnTo>
                <a:cubicBezTo>
                  <a:pt x="26352" y="955167"/>
                  <a:pt x="247818" y="416877"/>
                  <a:pt x="664695" y="0"/>
                </a:cubicBezTo>
                <a:close/>
              </a:path>
            </a:pathLst>
          </a:custGeom>
          <a:solidFill>
            <a:srgbClr val="2B1FC9">
              <a:alpha val="81000"/>
            </a:srgbClr>
          </a:solidFill>
          <a:ln>
            <a:noFill/>
          </a:ln>
          <a:effectLst>
            <a:outerShdw blurRad="50800" dist="38100" dir="189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1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2" name="椭圆 61"/>
          <p:cNvSpPr/>
          <p:nvPr/>
        </p:nvSpPr>
        <p:spPr>
          <a:xfrm>
            <a:off x="7505964" y="2736635"/>
            <a:ext cx="1998618" cy="1998618"/>
          </a:xfrm>
          <a:prstGeom prst="ellipse">
            <a:avLst/>
          </a:prstGeom>
          <a:solidFill>
            <a:schemeClr val="bg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10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3" name="文本框 62"/>
          <p:cNvSpPr txBox="1"/>
          <p:nvPr/>
        </p:nvSpPr>
        <p:spPr>
          <a:xfrm>
            <a:off x="6444702" y="3008300"/>
            <a:ext cx="888385" cy="304763"/>
          </a:xfrm>
          <a:prstGeom prst="rect">
            <a:avLst/>
          </a:prstGeom>
          <a:noFill/>
        </p:spPr>
        <p:txBody>
          <a:bodyPr wrap="none" rtlCol="0">
            <a:spAutoFit/>
          </a:bodyPr>
          <a:lstStyle/>
          <a:p>
            <a:pPr algn="ctr">
              <a:lnSpc>
                <a:spcPct val="150000"/>
              </a:lnSpc>
            </a:pPr>
            <a:r>
              <a:rPr lang="en-US" altLang="zh-CN" sz="1050" dirty="0" smtClean="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WORDS </a:t>
            </a:r>
            <a:r>
              <a:rPr lang="en-US" altLang="zh-CN"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01</a:t>
            </a:r>
            <a:endParaRPr lang="zh-CN" altLang="en-US"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4" name="文本框 63"/>
          <p:cNvSpPr txBox="1"/>
          <p:nvPr/>
        </p:nvSpPr>
        <p:spPr>
          <a:xfrm>
            <a:off x="7306611" y="2017387"/>
            <a:ext cx="888385" cy="304763"/>
          </a:xfrm>
          <a:prstGeom prst="rect">
            <a:avLst/>
          </a:prstGeom>
          <a:noFill/>
        </p:spPr>
        <p:txBody>
          <a:bodyPr wrap="none" rtlCol="0">
            <a:spAutoFit/>
          </a:bodyPr>
          <a:lstStyle/>
          <a:p>
            <a:pPr algn="ctr">
              <a:lnSpc>
                <a:spcPct val="150000"/>
              </a:lnSpc>
            </a:pPr>
            <a:r>
              <a:rPr lang="en-US" altLang="zh-CN" sz="1050" dirty="0" smtClean="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WORDS </a:t>
            </a:r>
            <a:r>
              <a:rPr lang="en-US" altLang="zh-CN"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02</a:t>
            </a:r>
            <a:endParaRPr lang="zh-CN" altLang="en-US"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5" name="文本框 64"/>
          <p:cNvSpPr txBox="1"/>
          <p:nvPr/>
        </p:nvSpPr>
        <p:spPr>
          <a:xfrm>
            <a:off x="8591556" y="1761949"/>
            <a:ext cx="888385" cy="304763"/>
          </a:xfrm>
          <a:prstGeom prst="rect">
            <a:avLst/>
          </a:prstGeom>
          <a:noFill/>
        </p:spPr>
        <p:txBody>
          <a:bodyPr wrap="none" rtlCol="0">
            <a:spAutoFit/>
          </a:bodyPr>
          <a:lstStyle/>
          <a:p>
            <a:pPr algn="ctr">
              <a:lnSpc>
                <a:spcPct val="150000"/>
              </a:lnSpc>
            </a:pPr>
            <a:r>
              <a:rPr lang="en-US" altLang="zh-CN" sz="1050" dirty="0" smtClean="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WORDS </a:t>
            </a:r>
            <a:r>
              <a:rPr lang="en-US" altLang="zh-CN"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03</a:t>
            </a:r>
            <a:endParaRPr lang="zh-CN" altLang="en-US"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6" name="文本框 65"/>
          <p:cNvSpPr txBox="1"/>
          <p:nvPr/>
        </p:nvSpPr>
        <p:spPr>
          <a:xfrm>
            <a:off x="9535911" y="2706088"/>
            <a:ext cx="888385" cy="304763"/>
          </a:xfrm>
          <a:prstGeom prst="rect">
            <a:avLst/>
          </a:prstGeom>
          <a:noFill/>
        </p:spPr>
        <p:txBody>
          <a:bodyPr wrap="none" rtlCol="0">
            <a:spAutoFit/>
          </a:bodyPr>
          <a:lstStyle/>
          <a:p>
            <a:pPr algn="ctr">
              <a:lnSpc>
                <a:spcPct val="150000"/>
              </a:lnSpc>
            </a:pPr>
            <a:r>
              <a:rPr lang="en-US" altLang="zh-CN" sz="1050" dirty="0" smtClean="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WORDS </a:t>
            </a:r>
            <a:r>
              <a:rPr lang="en-US" altLang="zh-CN"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04</a:t>
            </a:r>
            <a:endParaRPr lang="zh-CN" altLang="en-US"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7" name="文本框 66"/>
          <p:cNvSpPr txBox="1"/>
          <p:nvPr/>
        </p:nvSpPr>
        <p:spPr>
          <a:xfrm>
            <a:off x="9675990" y="3852724"/>
            <a:ext cx="888385" cy="304763"/>
          </a:xfrm>
          <a:prstGeom prst="rect">
            <a:avLst/>
          </a:prstGeom>
          <a:noFill/>
        </p:spPr>
        <p:txBody>
          <a:bodyPr wrap="none" rtlCol="0">
            <a:spAutoFit/>
          </a:bodyPr>
          <a:lstStyle/>
          <a:p>
            <a:pPr algn="ctr">
              <a:lnSpc>
                <a:spcPct val="150000"/>
              </a:lnSpc>
            </a:pPr>
            <a:r>
              <a:rPr lang="en-US" altLang="zh-CN" sz="1050" dirty="0" smtClean="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WORDS </a:t>
            </a:r>
            <a:r>
              <a:rPr lang="en-US" altLang="zh-CN"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05</a:t>
            </a:r>
            <a:endParaRPr lang="zh-CN" altLang="en-US"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8" name="文本框 67"/>
          <p:cNvSpPr txBox="1"/>
          <p:nvPr/>
        </p:nvSpPr>
        <p:spPr>
          <a:xfrm>
            <a:off x="8909968" y="4828524"/>
            <a:ext cx="888385" cy="304763"/>
          </a:xfrm>
          <a:prstGeom prst="rect">
            <a:avLst/>
          </a:prstGeom>
          <a:noFill/>
        </p:spPr>
        <p:txBody>
          <a:bodyPr wrap="none" rtlCol="0">
            <a:spAutoFit/>
          </a:bodyPr>
          <a:lstStyle/>
          <a:p>
            <a:pPr algn="ctr">
              <a:lnSpc>
                <a:spcPct val="150000"/>
              </a:lnSpc>
            </a:pPr>
            <a:r>
              <a:rPr lang="en-US" altLang="zh-CN" sz="1050" dirty="0" smtClean="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WORDS </a:t>
            </a:r>
            <a:r>
              <a:rPr lang="en-US" altLang="zh-CN"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06</a:t>
            </a:r>
            <a:endParaRPr lang="zh-CN" altLang="en-US"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69" name="文本框 68"/>
          <p:cNvSpPr txBox="1"/>
          <p:nvPr/>
        </p:nvSpPr>
        <p:spPr>
          <a:xfrm>
            <a:off x="7569749" y="4967197"/>
            <a:ext cx="888385" cy="304763"/>
          </a:xfrm>
          <a:prstGeom prst="rect">
            <a:avLst/>
          </a:prstGeom>
          <a:noFill/>
        </p:spPr>
        <p:txBody>
          <a:bodyPr wrap="none" rtlCol="0">
            <a:spAutoFit/>
          </a:bodyPr>
          <a:lstStyle/>
          <a:p>
            <a:pPr algn="ctr">
              <a:lnSpc>
                <a:spcPct val="150000"/>
              </a:lnSpc>
            </a:pPr>
            <a:r>
              <a:rPr lang="en-US" altLang="zh-CN" sz="1050" dirty="0" smtClean="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WORDS </a:t>
            </a:r>
            <a:r>
              <a:rPr lang="en-US" altLang="zh-CN"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07</a:t>
            </a:r>
            <a:endParaRPr lang="zh-CN" altLang="en-US"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70" name="文本框 69"/>
          <p:cNvSpPr txBox="1"/>
          <p:nvPr/>
        </p:nvSpPr>
        <p:spPr>
          <a:xfrm>
            <a:off x="6701569" y="4124408"/>
            <a:ext cx="888385" cy="304763"/>
          </a:xfrm>
          <a:prstGeom prst="rect">
            <a:avLst/>
          </a:prstGeom>
          <a:noFill/>
        </p:spPr>
        <p:txBody>
          <a:bodyPr wrap="none" rtlCol="0">
            <a:spAutoFit/>
          </a:bodyPr>
          <a:lstStyle/>
          <a:p>
            <a:pPr algn="ctr">
              <a:lnSpc>
                <a:spcPct val="150000"/>
              </a:lnSpc>
            </a:pPr>
            <a:r>
              <a:rPr lang="en-US" altLang="zh-CN" sz="1050" dirty="0" smtClean="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WORDS </a:t>
            </a:r>
            <a:r>
              <a:rPr lang="en-US" altLang="zh-CN"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08</a:t>
            </a:r>
            <a:endParaRPr lang="zh-CN" altLang="en-US" sz="1050"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84" name="矩形 83"/>
          <p:cNvSpPr/>
          <p:nvPr/>
        </p:nvSpPr>
        <p:spPr>
          <a:xfrm>
            <a:off x="1253270" y="3384968"/>
            <a:ext cx="512392" cy="512392"/>
          </a:xfrm>
          <a:prstGeom prst="rect">
            <a:avLst/>
          </a:prstGeom>
          <a:solidFill>
            <a:srgbClr val="473B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400" b="1"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85" name="矩形 84"/>
          <p:cNvSpPr/>
          <p:nvPr/>
        </p:nvSpPr>
        <p:spPr>
          <a:xfrm>
            <a:off x="1248825" y="4734397"/>
            <a:ext cx="512392" cy="512392"/>
          </a:xfrm>
          <a:prstGeom prst="rect">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400" b="1"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86" name="文本框 85"/>
          <p:cNvSpPr txBox="1"/>
          <p:nvPr/>
        </p:nvSpPr>
        <p:spPr>
          <a:xfrm>
            <a:off x="1314522" y="3423155"/>
            <a:ext cx="381000" cy="414020"/>
          </a:xfrm>
          <a:prstGeom prst="rect">
            <a:avLst/>
          </a:prstGeom>
          <a:noFill/>
        </p:spPr>
        <p:txBody>
          <a:bodyPr wrap="none" rtlCol="0">
            <a:spAutoFit/>
          </a:bodyPr>
          <a:lstStyle/>
          <a:p>
            <a:pPr algn="ctr">
              <a:lnSpc>
                <a:spcPct val="150000"/>
              </a:lnSpc>
            </a:pPr>
            <a:r>
              <a:rPr lang="en-US" altLang="zh-CN" sz="1400" b="1"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02</a:t>
            </a:r>
            <a:endParaRPr lang="zh-CN" altLang="en-US" sz="1400" b="1"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87" name="文本框 86"/>
          <p:cNvSpPr txBox="1"/>
          <p:nvPr/>
        </p:nvSpPr>
        <p:spPr>
          <a:xfrm>
            <a:off x="1324682" y="4783007"/>
            <a:ext cx="381000" cy="414020"/>
          </a:xfrm>
          <a:prstGeom prst="rect">
            <a:avLst/>
          </a:prstGeom>
          <a:noFill/>
        </p:spPr>
        <p:txBody>
          <a:bodyPr wrap="none" rtlCol="0">
            <a:spAutoFit/>
          </a:bodyPr>
          <a:lstStyle/>
          <a:p>
            <a:pPr algn="ctr">
              <a:lnSpc>
                <a:spcPct val="150000"/>
              </a:lnSpc>
            </a:pPr>
            <a:r>
              <a:rPr lang="en-US" altLang="zh-CN" sz="1400" b="1"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0</a:t>
            </a:r>
            <a:r>
              <a:rPr lang="en-US" sz="1400" b="1"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3</a:t>
            </a:r>
            <a:endParaRPr lang="en-US" sz="1400" b="1"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37" name="Text Placeholder 33"/>
          <p:cNvSpPr txBox="1"/>
          <p:nvPr/>
        </p:nvSpPr>
        <p:spPr>
          <a:xfrm>
            <a:off x="2000370" y="4747488"/>
            <a:ext cx="1890652" cy="368300"/>
          </a:xfrm>
          <a:prstGeom prst="rect">
            <a:avLst/>
          </a:prstGeom>
          <a:noFill/>
        </p:spPr>
        <p:txBody>
          <a:bodyPr wrap="square" rtlCol="0">
            <a:spAutoFit/>
          </a:bodyPr>
          <a:lstStyle>
            <a:defPPr>
              <a:defRPr lang="zh-CN"/>
            </a:defPPr>
            <a:lvl1pPr defTabSz="1219200">
              <a:lnSpc>
                <a:spcPct val="100000"/>
              </a:lnSpc>
              <a:spcBef>
                <a:spcPct val="20000"/>
              </a:spcBef>
              <a:defRPr b="1">
                <a:solidFill>
                  <a:schemeClr val="bg1">
                    <a:lumMod val="95000"/>
                  </a:schemeClr>
                </a:solidFill>
                <a:latin typeface="Arial" panose="020B0604020202020204" pitchFamily="34" charset="0"/>
                <a:ea typeface="微软雅黑" panose="020B0503020204020204" pitchFamily="34" charset="-122"/>
              </a:defRPr>
            </a:lvl1pPr>
          </a:lstStyle>
          <a:p>
            <a:r>
              <a:rPr lang="zh-CN" altLang="en-US" dirty="0">
                <a:solidFill>
                  <a:srgbClr val="453B59"/>
                </a:solidFill>
                <a:latin typeface="字魂59号-创粗黑" panose="00000500000000000000" charset="-122"/>
                <a:ea typeface="字魂59号-创粗黑" panose="00000500000000000000" charset="-122"/>
                <a:cs typeface="+mn-ea"/>
                <a:sym typeface="Arial" panose="020B0604020202020204" pitchFamily="34" charset="0"/>
              </a:rPr>
              <a:t>策略计划</a:t>
            </a:r>
            <a:endParaRPr lang="zh-CN" altLang="en-US" dirty="0">
              <a:solidFill>
                <a:srgbClr val="453B59"/>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38" name="TextBox 20"/>
          <p:cNvSpPr txBox="1"/>
          <p:nvPr/>
        </p:nvSpPr>
        <p:spPr>
          <a:xfrm>
            <a:off x="2000370" y="5026247"/>
            <a:ext cx="3945770" cy="553085"/>
          </a:xfrm>
          <a:prstGeom prst="rect">
            <a:avLst/>
          </a:prstGeom>
          <a:noFill/>
        </p:spPr>
        <p:txBody>
          <a:bodyPr wrap="square" rtlCol="0">
            <a:spAutoFit/>
          </a:bodyPr>
          <a:lstStyle>
            <a:defPPr>
              <a:defRPr lang="zh-CN"/>
            </a:defPPr>
            <a:lvl1pPr defTabSz="1219200">
              <a:lnSpc>
                <a:spcPct val="150000"/>
              </a:lnSpc>
              <a:spcBef>
                <a:spcPct val="20000"/>
              </a:spcBef>
              <a:defRPr sz="800">
                <a:solidFill>
                  <a:schemeClr val="bg1">
                    <a:lumMod val="85000"/>
                  </a:schemeClr>
                </a:solidFill>
                <a:latin typeface="Arial" panose="020B0604020202020204" pitchFamily="34" charset="0"/>
                <a:ea typeface="微软雅黑" panose="020B0503020204020204" pitchFamily="34" charset="-122"/>
              </a:defRPr>
            </a:lvl1pPr>
          </a:lstStyle>
          <a:p>
            <a:r>
              <a:rPr lang="zh-CN" altLang="en-US" sz="1000" dirty="0">
                <a:solidFill>
                  <a:schemeClr val="tx1">
                    <a:lumMod val="75000"/>
                    <a:lumOff val="25000"/>
                  </a:schemeClr>
                </a:solidFill>
                <a:latin typeface="字魂59号-创粗黑" panose="00000500000000000000" charset="-122"/>
                <a:ea typeface="字魂59号-创粗黑" panose="00000500000000000000" charset="-122"/>
                <a:cs typeface="+mn-ea"/>
                <a:sym typeface="+mn-lt"/>
              </a:rPr>
              <a:t>请您在此修改您的内容，或者将内容粘贴到记事本后，复制到此段落中请您在此修改您的内容，或者将内容粘贴到记事本后，复制到</a:t>
            </a:r>
            <a:endParaRPr lang="en-US" altLang="zh-CN" sz="1000" dirty="0">
              <a:solidFill>
                <a:schemeClr val="bg1">
                  <a:lumMod val="50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39" name="Text Placeholder 33"/>
          <p:cNvSpPr txBox="1"/>
          <p:nvPr/>
        </p:nvSpPr>
        <p:spPr>
          <a:xfrm>
            <a:off x="2000370" y="3417143"/>
            <a:ext cx="1890652" cy="368300"/>
          </a:xfrm>
          <a:prstGeom prst="rect">
            <a:avLst/>
          </a:prstGeom>
          <a:noFill/>
        </p:spPr>
        <p:txBody>
          <a:bodyPr wrap="square" rtlCol="0">
            <a:spAutoFit/>
          </a:bodyPr>
          <a:lstStyle>
            <a:defPPr>
              <a:defRPr lang="zh-CN"/>
            </a:defPPr>
            <a:lvl1pPr defTabSz="1219200">
              <a:lnSpc>
                <a:spcPct val="100000"/>
              </a:lnSpc>
              <a:spcBef>
                <a:spcPct val="20000"/>
              </a:spcBef>
              <a:defRPr b="1">
                <a:solidFill>
                  <a:schemeClr val="bg1">
                    <a:lumMod val="95000"/>
                  </a:schemeClr>
                </a:solidFill>
                <a:latin typeface="Arial" panose="020B0604020202020204" pitchFamily="34" charset="0"/>
                <a:ea typeface="微软雅黑" panose="020B0503020204020204" pitchFamily="34" charset="-122"/>
              </a:defRPr>
            </a:lvl1pPr>
          </a:lstStyle>
          <a:p>
            <a:r>
              <a:rPr lang="zh-CN" altLang="en-US" dirty="0">
                <a:solidFill>
                  <a:srgbClr val="453B59"/>
                </a:solidFill>
                <a:latin typeface="字魂59号-创粗黑" panose="00000500000000000000" charset="-122"/>
                <a:ea typeface="字魂59号-创粗黑" panose="00000500000000000000" charset="-122"/>
                <a:cs typeface="+mn-ea"/>
                <a:sym typeface="Arial" panose="020B0604020202020204" pitchFamily="34" charset="0"/>
              </a:rPr>
              <a:t>策略计划</a:t>
            </a:r>
            <a:endParaRPr lang="zh-CN" altLang="en-US" dirty="0">
              <a:solidFill>
                <a:srgbClr val="453B59"/>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40" name="TextBox 20"/>
          <p:cNvSpPr txBox="1"/>
          <p:nvPr/>
        </p:nvSpPr>
        <p:spPr>
          <a:xfrm>
            <a:off x="2000370" y="3695902"/>
            <a:ext cx="3945770" cy="553085"/>
          </a:xfrm>
          <a:prstGeom prst="rect">
            <a:avLst/>
          </a:prstGeom>
          <a:noFill/>
        </p:spPr>
        <p:txBody>
          <a:bodyPr wrap="square" rtlCol="0">
            <a:spAutoFit/>
          </a:bodyPr>
          <a:lstStyle>
            <a:defPPr>
              <a:defRPr lang="zh-CN"/>
            </a:defPPr>
            <a:lvl1pPr defTabSz="1219200">
              <a:lnSpc>
                <a:spcPct val="150000"/>
              </a:lnSpc>
              <a:spcBef>
                <a:spcPct val="20000"/>
              </a:spcBef>
              <a:defRPr sz="800">
                <a:solidFill>
                  <a:schemeClr val="bg1">
                    <a:lumMod val="85000"/>
                  </a:schemeClr>
                </a:solidFill>
                <a:latin typeface="Arial" panose="020B0604020202020204" pitchFamily="34" charset="0"/>
                <a:ea typeface="微软雅黑" panose="020B0503020204020204" pitchFamily="34" charset="-122"/>
              </a:defRPr>
            </a:lvl1pPr>
          </a:lstStyle>
          <a:p>
            <a:r>
              <a:rPr lang="zh-CN" altLang="en-US" sz="1000" dirty="0">
                <a:solidFill>
                  <a:schemeClr val="tx1">
                    <a:lumMod val="75000"/>
                    <a:lumOff val="25000"/>
                  </a:schemeClr>
                </a:solidFill>
                <a:latin typeface="字魂59号-创粗黑" panose="00000500000000000000" charset="-122"/>
                <a:ea typeface="字魂59号-创粗黑" panose="00000500000000000000" charset="-122"/>
                <a:cs typeface="+mn-ea"/>
                <a:sym typeface="+mn-lt"/>
              </a:rPr>
              <a:t>请您在此修改您的内容，或者将内容粘贴到记事本后，复制到此段落中请您在此修改您的内容，或者将内容粘贴到记事本后，复制到</a:t>
            </a:r>
            <a:endParaRPr lang="en-US" altLang="zh-CN" sz="1000" dirty="0">
              <a:solidFill>
                <a:schemeClr val="bg1">
                  <a:lumMod val="50000"/>
                </a:schemeClr>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41" name="Text Placeholder 33"/>
          <p:cNvSpPr txBox="1"/>
          <p:nvPr/>
        </p:nvSpPr>
        <p:spPr>
          <a:xfrm>
            <a:off x="2000370" y="2086798"/>
            <a:ext cx="1890652" cy="368300"/>
          </a:xfrm>
          <a:prstGeom prst="rect">
            <a:avLst/>
          </a:prstGeom>
          <a:noFill/>
        </p:spPr>
        <p:txBody>
          <a:bodyPr wrap="square" rtlCol="0">
            <a:spAutoFit/>
          </a:bodyPr>
          <a:lstStyle>
            <a:defPPr>
              <a:defRPr lang="zh-CN"/>
            </a:defPPr>
            <a:lvl1pPr defTabSz="1219200">
              <a:lnSpc>
                <a:spcPct val="100000"/>
              </a:lnSpc>
              <a:spcBef>
                <a:spcPct val="20000"/>
              </a:spcBef>
              <a:defRPr b="1">
                <a:solidFill>
                  <a:schemeClr val="bg1">
                    <a:lumMod val="95000"/>
                  </a:schemeClr>
                </a:solidFill>
                <a:latin typeface="Arial" panose="020B0604020202020204" pitchFamily="34" charset="0"/>
                <a:ea typeface="微软雅黑" panose="020B0503020204020204" pitchFamily="34" charset="-122"/>
              </a:defRPr>
            </a:lvl1pPr>
          </a:lstStyle>
          <a:p>
            <a:r>
              <a:rPr lang="zh-CN" altLang="en-US" dirty="0">
                <a:solidFill>
                  <a:srgbClr val="453B59"/>
                </a:solidFill>
                <a:latin typeface="字魂59号-创粗黑" panose="00000500000000000000" charset="-122"/>
                <a:ea typeface="字魂59号-创粗黑" panose="00000500000000000000" charset="-122"/>
                <a:cs typeface="+mn-ea"/>
                <a:sym typeface="Arial" panose="020B0604020202020204" pitchFamily="34" charset="0"/>
              </a:rPr>
              <a:t>策略计划</a:t>
            </a:r>
            <a:endParaRPr lang="zh-CN" altLang="en-US" dirty="0">
              <a:solidFill>
                <a:srgbClr val="453B59"/>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42" name="TextBox 20"/>
          <p:cNvSpPr txBox="1"/>
          <p:nvPr/>
        </p:nvSpPr>
        <p:spPr>
          <a:xfrm>
            <a:off x="2000370" y="2342697"/>
            <a:ext cx="3945770" cy="553085"/>
          </a:xfrm>
          <a:prstGeom prst="rect">
            <a:avLst/>
          </a:prstGeom>
          <a:noFill/>
        </p:spPr>
        <p:txBody>
          <a:bodyPr wrap="square" rtlCol="0">
            <a:spAutoFit/>
          </a:bodyPr>
          <a:lstStyle>
            <a:defPPr>
              <a:defRPr lang="zh-CN"/>
            </a:defPPr>
            <a:lvl1pPr defTabSz="1219200">
              <a:lnSpc>
                <a:spcPct val="150000"/>
              </a:lnSpc>
              <a:spcBef>
                <a:spcPct val="20000"/>
              </a:spcBef>
              <a:defRPr sz="800">
                <a:solidFill>
                  <a:schemeClr val="bg1">
                    <a:lumMod val="85000"/>
                  </a:schemeClr>
                </a:solidFill>
                <a:latin typeface="Arial" panose="020B0604020202020204" pitchFamily="34" charset="0"/>
                <a:ea typeface="微软雅黑" panose="020B0503020204020204" pitchFamily="34" charset="-122"/>
              </a:defRPr>
            </a:lvl1pPr>
          </a:lstStyle>
          <a:p>
            <a:r>
              <a:rPr lang="zh-CN" altLang="en-US" sz="1000" dirty="0">
                <a:solidFill>
                  <a:schemeClr val="tx1">
                    <a:lumMod val="75000"/>
                    <a:lumOff val="25000"/>
                  </a:schemeClr>
                </a:solidFill>
                <a:latin typeface="字魂59号-创粗黑" panose="00000500000000000000" charset="-122"/>
                <a:ea typeface="字魂59号-创粗黑" panose="00000500000000000000" charset="-122"/>
                <a:cs typeface="+mn-ea"/>
                <a:sym typeface="+mn-lt"/>
              </a:rPr>
              <a:t>请您在此修改您的内容，或者将内容粘贴到记事本后，复制到此段落中请您在此修改您的内容，或者将内容粘贴到记事本后，复制到</a:t>
            </a:r>
            <a:endParaRPr lang="zh-CN" altLang="en-US" sz="1000" dirty="0">
              <a:solidFill>
                <a:schemeClr val="tx1">
                  <a:lumMod val="75000"/>
                  <a:lumOff val="25000"/>
                </a:schemeClr>
              </a:solidFill>
              <a:latin typeface="字魂59号-创粗黑" panose="00000500000000000000" charset="-122"/>
              <a:ea typeface="字魂59号-创粗黑" panose="00000500000000000000" charset="-122"/>
              <a:cs typeface="+mn-ea"/>
              <a:sym typeface="+mn-lt"/>
            </a:endParaRPr>
          </a:p>
        </p:txBody>
      </p:sp>
      <p:sp>
        <p:nvSpPr>
          <p:cNvPr id="43" name="矩形 42"/>
          <p:cNvSpPr/>
          <p:nvPr/>
        </p:nvSpPr>
        <p:spPr>
          <a:xfrm>
            <a:off x="1258985" y="2078928"/>
            <a:ext cx="512392" cy="512392"/>
          </a:xfrm>
          <a:prstGeom prst="rect">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1400" b="1"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sp>
        <p:nvSpPr>
          <p:cNvPr id="44" name="文本框 43"/>
          <p:cNvSpPr txBox="1"/>
          <p:nvPr/>
        </p:nvSpPr>
        <p:spPr>
          <a:xfrm>
            <a:off x="1313303" y="2107590"/>
            <a:ext cx="383438" cy="375552"/>
          </a:xfrm>
          <a:prstGeom prst="rect">
            <a:avLst/>
          </a:prstGeom>
          <a:noFill/>
        </p:spPr>
        <p:txBody>
          <a:bodyPr wrap="none" rtlCol="0">
            <a:spAutoFit/>
          </a:bodyPr>
          <a:lstStyle/>
          <a:p>
            <a:pPr algn="ctr">
              <a:lnSpc>
                <a:spcPct val="150000"/>
              </a:lnSpc>
            </a:pPr>
            <a:r>
              <a:rPr lang="en-US" altLang="zh-CN" sz="1400" b="1"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rPr>
              <a:t>01</a:t>
            </a:r>
            <a:endParaRPr lang="zh-CN" altLang="en-US" sz="1400" b="1" dirty="0">
              <a:solidFill>
                <a:schemeClr val="bg1"/>
              </a:solidFill>
              <a:latin typeface="字魂59号-创粗黑" panose="00000500000000000000" charset="-122"/>
              <a:ea typeface="字魂59号-创粗黑" panose="00000500000000000000" charset="-122"/>
              <a:cs typeface="+mn-ea"/>
              <a:sym typeface="Arial" panose="020B0604020202020204" pitchFamily="34" charset="0"/>
            </a:endParaRPr>
          </a:p>
        </p:txBody>
      </p:sp>
      <p:grpSp>
        <p:nvGrpSpPr>
          <p:cNvPr id="45" name="组合 44"/>
          <p:cNvGrpSpPr/>
          <p:nvPr/>
        </p:nvGrpSpPr>
        <p:grpSpPr>
          <a:xfrm>
            <a:off x="8064708" y="3216320"/>
            <a:ext cx="1109416" cy="988139"/>
            <a:chOff x="6889750" y="4325938"/>
            <a:chExt cx="1771650" cy="1577975"/>
          </a:xfrm>
          <a:solidFill>
            <a:schemeClr val="tx1">
              <a:lumMod val="75000"/>
              <a:lumOff val="25000"/>
            </a:schemeClr>
          </a:solidFill>
        </p:grpSpPr>
        <p:sp>
          <p:nvSpPr>
            <p:cNvPr id="46" name="Freeform 10"/>
            <p:cNvSpPr/>
            <p:nvPr/>
          </p:nvSpPr>
          <p:spPr bwMode="auto">
            <a:xfrm>
              <a:off x="7321550" y="5124450"/>
              <a:ext cx="725487" cy="630238"/>
            </a:xfrm>
            <a:custGeom>
              <a:avLst/>
              <a:gdLst>
                <a:gd name="T0" fmla="*/ 457 w 457"/>
                <a:gd name="T1" fmla="*/ 106 h 397"/>
                <a:gd name="T2" fmla="*/ 457 w 457"/>
                <a:gd name="T3" fmla="*/ 96 h 397"/>
                <a:gd name="T4" fmla="*/ 455 w 457"/>
                <a:gd name="T5" fmla="*/ 74 h 397"/>
                <a:gd name="T6" fmla="*/ 447 w 457"/>
                <a:gd name="T7" fmla="*/ 56 h 397"/>
                <a:gd name="T8" fmla="*/ 425 w 457"/>
                <a:gd name="T9" fmla="*/ 32 h 397"/>
                <a:gd name="T10" fmla="*/ 385 w 457"/>
                <a:gd name="T11" fmla="*/ 8 h 397"/>
                <a:gd name="T12" fmla="*/ 337 w 457"/>
                <a:gd name="T13" fmla="*/ 0 h 397"/>
                <a:gd name="T14" fmla="*/ 271 w 457"/>
                <a:gd name="T15" fmla="*/ 0 h 397"/>
                <a:gd name="T16" fmla="*/ 269 w 457"/>
                <a:gd name="T17" fmla="*/ 20 h 397"/>
                <a:gd name="T18" fmla="*/ 261 w 457"/>
                <a:gd name="T19" fmla="*/ 38 h 397"/>
                <a:gd name="T20" fmla="*/ 255 w 457"/>
                <a:gd name="T21" fmla="*/ 44 h 397"/>
                <a:gd name="T22" fmla="*/ 267 w 457"/>
                <a:gd name="T23" fmla="*/ 118 h 397"/>
                <a:gd name="T24" fmla="*/ 273 w 457"/>
                <a:gd name="T25" fmla="*/ 178 h 397"/>
                <a:gd name="T26" fmla="*/ 271 w 457"/>
                <a:gd name="T27" fmla="*/ 224 h 397"/>
                <a:gd name="T28" fmla="*/ 265 w 457"/>
                <a:gd name="T29" fmla="*/ 242 h 397"/>
                <a:gd name="T30" fmla="*/ 249 w 457"/>
                <a:gd name="T31" fmla="*/ 274 h 397"/>
                <a:gd name="T32" fmla="*/ 235 w 457"/>
                <a:gd name="T33" fmla="*/ 288 h 397"/>
                <a:gd name="T34" fmla="*/ 227 w 457"/>
                <a:gd name="T35" fmla="*/ 290 h 397"/>
                <a:gd name="T36" fmla="*/ 212 w 457"/>
                <a:gd name="T37" fmla="*/ 282 h 397"/>
                <a:gd name="T38" fmla="*/ 200 w 457"/>
                <a:gd name="T39" fmla="*/ 264 h 397"/>
                <a:gd name="T40" fmla="*/ 186 w 457"/>
                <a:gd name="T41" fmla="*/ 224 h 397"/>
                <a:gd name="T42" fmla="*/ 184 w 457"/>
                <a:gd name="T43" fmla="*/ 204 h 397"/>
                <a:gd name="T44" fmla="*/ 190 w 457"/>
                <a:gd name="T45" fmla="*/ 148 h 397"/>
                <a:gd name="T46" fmla="*/ 204 w 457"/>
                <a:gd name="T47" fmla="*/ 66 h 397"/>
                <a:gd name="T48" fmla="*/ 210 w 457"/>
                <a:gd name="T49" fmla="*/ 44 h 397"/>
                <a:gd name="T50" fmla="*/ 200 w 457"/>
                <a:gd name="T51" fmla="*/ 34 h 397"/>
                <a:gd name="T52" fmla="*/ 192 w 457"/>
                <a:gd name="T53" fmla="*/ 0 h 397"/>
                <a:gd name="T54" fmla="*/ 120 w 457"/>
                <a:gd name="T55" fmla="*/ 0 h 397"/>
                <a:gd name="T56" fmla="*/ 96 w 457"/>
                <a:gd name="T57" fmla="*/ 2 h 397"/>
                <a:gd name="T58" fmla="*/ 52 w 457"/>
                <a:gd name="T59" fmla="*/ 18 h 397"/>
                <a:gd name="T60" fmla="*/ 18 w 457"/>
                <a:gd name="T61" fmla="*/ 48 h 397"/>
                <a:gd name="T62" fmla="*/ 6 w 457"/>
                <a:gd name="T63" fmla="*/ 66 h 397"/>
                <a:gd name="T64" fmla="*/ 0 w 457"/>
                <a:gd name="T65" fmla="*/ 86 h 397"/>
                <a:gd name="T66" fmla="*/ 0 w 457"/>
                <a:gd name="T67" fmla="*/ 108 h 397"/>
                <a:gd name="T68" fmla="*/ 16 w 457"/>
                <a:gd name="T69" fmla="*/ 308 h 397"/>
                <a:gd name="T70" fmla="*/ 60 w 457"/>
                <a:gd name="T71" fmla="*/ 343 h 397"/>
                <a:gd name="T72" fmla="*/ 112 w 457"/>
                <a:gd name="T73" fmla="*/ 371 h 397"/>
                <a:gd name="T74" fmla="*/ 170 w 457"/>
                <a:gd name="T75" fmla="*/ 391 h 397"/>
                <a:gd name="T76" fmla="*/ 229 w 457"/>
                <a:gd name="T77" fmla="*/ 397 h 397"/>
                <a:gd name="T78" fmla="*/ 259 w 457"/>
                <a:gd name="T79" fmla="*/ 395 h 397"/>
                <a:gd name="T80" fmla="*/ 319 w 457"/>
                <a:gd name="T81" fmla="*/ 381 h 397"/>
                <a:gd name="T82" fmla="*/ 375 w 457"/>
                <a:gd name="T83" fmla="*/ 357 h 397"/>
                <a:gd name="T84" fmla="*/ 423 w 457"/>
                <a:gd name="T85" fmla="*/ 325 h 397"/>
                <a:gd name="T86" fmla="*/ 443 w 457"/>
                <a:gd name="T87" fmla="*/ 308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57" h="397">
                  <a:moveTo>
                    <a:pt x="443" y="308"/>
                  </a:moveTo>
                  <a:lnTo>
                    <a:pt x="457" y="106"/>
                  </a:lnTo>
                  <a:lnTo>
                    <a:pt x="457" y="106"/>
                  </a:lnTo>
                  <a:lnTo>
                    <a:pt x="457" y="96"/>
                  </a:lnTo>
                  <a:lnTo>
                    <a:pt x="457" y="84"/>
                  </a:lnTo>
                  <a:lnTo>
                    <a:pt x="455" y="74"/>
                  </a:lnTo>
                  <a:lnTo>
                    <a:pt x="451" y="64"/>
                  </a:lnTo>
                  <a:lnTo>
                    <a:pt x="447" y="56"/>
                  </a:lnTo>
                  <a:lnTo>
                    <a:pt x="441" y="46"/>
                  </a:lnTo>
                  <a:lnTo>
                    <a:pt x="425" y="32"/>
                  </a:lnTo>
                  <a:lnTo>
                    <a:pt x="407" y="18"/>
                  </a:lnTo>
                  <a:lnTo>
                    <a:pt x="385" y="8"/>
                  </a:lnTo>
                  <a:lnTo>
                    <a:pt x="361" y="2"/>
                  </a:lnTo>
                  <a:lnTo>
                    <a:pt x="337" y="0"/>
                  </a:lnTo>
                  <a:lnTo>
                    <a:pt x="271" y="0"/>
                  </a:lnTo>
                  <a:lnTo>
                    <a:pt x="271" y="0"/>
                  </a:lnTo>
                  <a:lnTo>
                    <a:pt x="271" y="8"/>
                  </a:lnTo>
                  <a:lnTo>
                    <a:pt x="269" y="20"/>
                  </a:lnTo>
                  <a:lnTo>
                    <a:pt x="265" y="32"/>
                  </a:lnTo>
                  <a:lnTo>
                    <a:pt x="261" y="38"/>
                  </a:lnTo>
                  <a:lnTo>
                    <a:pt x="255" y="44"/>
                  </a:lnTo>
                  <a:lnTo>
                    <a:pt x="255" y="44"/>
                  </a:lnTo>
                  <a:lnTo>
                    <a:pt x="259" y="66"/>
                  </a:lnTo>
                  <a:lnTo>
                    <a:pt x="267" y="118"/>
                  </a:lnTo>
                  <a:lnTo>
                    <a:pt x="271" y="148"/>
                  </a:lnTo>
                  <a:lnTo>
                    <a:pt x="273" y="178"/>
                  </a:lnTo>
                  <a:lnTo>
                    <a:pt x="275" y="204"/>
                  </a:lnTo>
                  <a:lnTo>
                    <a:pt x="271" y="224"/>
                  </a:lnTo>
                  <a:lnTo>
                    <a:pt x="271" y="224"/>
                  </a:lnTo>
                  <a:lnTo>
                    <a:pt x="265" y="242"/>
                  </a:lnTo>
                  <a:lnTo>
                    <a:pt x="255" y="264"/>
                  </a:lnTo>
                  <a:lnTo>
                    <a:pt x="249" y="274"/>
                  </a:lnTo>
                  <a:lnTo>
                    <a:pt x="241" y="282"/>
                  </a:lnTo>
                  <a:lnTo>
                    <a:pt x="235" y="288"/>
                  </a:lnTo>
                  <a:lnTo>
                    <a:pt x="227" y="290"/>
                  </a:lnTo>
                  <a:lnTo>
                    <a:pt x="227" y="290"/>
                  </a:lnTo>
                  <a:lnTo>
                    <a:pt x="220" y="288"/>
                  </a:lnTo>
                  <a:lnTo>
                    <a:pt x="212" y="282"/>
                  </a:lnTo>
                  <a:lnTo>
                    <a:pt x="206" y="274"/>
                  </a:lnTo>
                  <a:lnTo>
                    <a:pt x="200" y="264"/>
                  </a:lnTo>
                  <a:lnTo>
                    <a:pt x="192" y="242"/>
                  </a:lnTo>
                  <a:lnTo>
                    <a:pt x="186" y="224"/>
                  </a:lnTo>
                  <a:lnTo>
                    <a:pt x="186" y="224"/>
                  </a:lnTo>
                  <a:lnTo>
                    <a:pt x="184" y="204"/>
                  </a:lnTo>
                  <a:lnTo>
                    <a:pt x="186" y="178"/>
                  </a:lnTo>
                  <a:lnTo>
                    <a:pt x="190" y="148"/>
                  </a:lnTo>
                  <a:lnTo>
                    <a:pt x="194" y="118"/>
                  </a:lnTo>
                  <a:lnTo>
                    <a:pt x="204" y="66"/>
                  </a:lnTo>
                  <a:lnTo>
                    <a:pt x="210" y="44"/>
                  </a:lnTo>
                  <a:lnTo>
                    <a:pt x="210" y="44"/>
                  </a:lnTo>
                  <a:lnTo>
                    <a:pt x="206" y="40"/>
                  </a:lnTo>
                  <a:lnTo>
                    <a:pt x="200" y="34"/>
                  </a:lnTo>
                  <a:lnTo>
                    <a:pt x="196" y="20"/>
                  </a:lnTo>
                  <a:lnTo>
                    <a:pt x="192" y="0"/>
                  </a:lnTo>
                  <a:lnTo>
                    <a:pt x="120" y="0"/>
                  </a:lnTo>
                  <a:lnTo>
                    <a:pt x="120" y="0"/>
                  </a:lnTo>
                  <a:lnTo>
                    <a:pt x="120" y="0"/>
                  </a:lnTo>
                  <a:lnTo>
                    <a:pt x="96" y="2"/>
                  </a:lnTo>
                  <a:lnTo>
                    <a:pt x="72" y="8"/>
                  </a:lnTo>
                  <a:lnTo>
                    <a:pt x="52" y="18"/>
                  </a:lnTo>
                  <a:lnTo>
                    <a:pt x="32" y="32"/>
                  </a:lnTo>
                  <a:lnTo>
                    <a:pt x="18" y="48"/>
                  </a:lnTo>
                  <a:lnTo>
                    <a:pt x="12" y="56"/>
                  </a:lnTo>
                  <a:lnTo>
                    <a:pt x="6" y="66"/>
                  </a:lnTo>
                  <a:lnTo>
                    <a:pt x="2" y="76"/>
                  </a:lnTo>
                  <a:lnTo>
                    <a:pt x="0" y="86"/>
                  </a:lnTo>
                  <a:lnTo>
                    <a:pt x="0" y="96"/>
                  </a:lnTo>
                  <a:lnTo>
                    <a:pt x="0" y="108"/>
                  </a:lnTo>
                  <a:lnTo>
                    <a:pt x="16" y="308"/>
                  </a:lnTo>
                  <a:lnTo>
                    <a:pt x="16" y="308"/>
                  </a:lnTo>
                  <a:lnTo>
                    <a:pt x="36" y="325"/>
                  </a:lnTo>
                  <a:lnTo>
                    <a:pt x="60" y="343"/>
                  </a:lnTo>
                  <a:lnTo>
                    <a:pt x="86" y="359"/>
                  </a:lnTo>
                  <a:lnTo>
                    <a:pt x="112" y="371"/>
                  </a:lnTo>
                  <a:lnTo>
                    <a:pt x="140" y="383"/>
                  </a:lnTo>
                  <a:lnTo>
                    <a:pt x="170" y="391"/>
                  </a:lnTo>
                  <a:lnTo>
                    <a:pt x="200" y="395"/>
                  </a:lnTo>
                  <a:lnTo>
                    <a:pt x="229" y="397"/>
                  </a:lnTo>
                  <a:lnTo>
                    <a:pt x="229" y="397"/>
                  </a:lnTo>
                  <a:lnTo>
                    <a:pt x="259" y="395"/>
                  </a:lnTo>
                  <a:lnTo>
                    <a:pt x="289" y="389"/>
                  </a:lnTo>
                  <a:lnTo>
                    <a:pt x="319" y="381"/>
                  </a:lnTo>
                  <a:lnTo>
                    <a:pt x="347" y="369"/>
                  </a:lnTo>
                  <a:lnTo>
                    <a:pt x="375" y="357"/>
                  </a:lnTo>
                  <a:lnTo>
                    <a:pt x="401" y="341"/>
                  </a:lnTo>
                  <a:lnTo>
                    <a:pt x="423" y="325"/>
                  </a:lnTo>
                  <a:lnTo>
                    <a:pt x="443" y="308"/>
                  </a:lnTo>
                  <a:lnTo>
                    <a:pt x="443" y="3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9" rIns="91435" bIns="45719" numCol="1" anchor="t" anchorCtr="0" compatLnSpc="1"/>
            <a:lstStyle/>
            <a:p>
              <a:pPr fontAlgn="base">
                <a:spcBef>
                  <a:spcPct val="0"/>
                </a:spcBef>
                <a:spcAft>
                  <a:spcPct val="0"/>
                </a:spcAft>
              </a:pPr>
              <a:endParaRPr lang="zh-CN" altLang="en-US" sz="1705">
                <a:solidFill>
                  <a:prstClr val="black"/>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47" name="Freeform 11"/>
            <p:cNvSpPr/>
            <p:nvPr/>
          </p:nvSpPr>
          <p:spPr bwMode="auto">
            <a:xfrm>
              <a:off x="7493000" y="4675188"/>
              <a:ext cx="385762" cy="385763"/>
            </a:xfrm>
            <a:custGeom>
              <a:avLst/>
              <a:gdLst>
                <a:gd name="T0" fmla="*/ 121 w 243"/>
                <a:gd name="T1" fmla="*/ 243 h 243"/>
                <a:gd name="T2" fmla="*/ 121 w 243"/>
                <a:gd name="T3" fmla="*/ 243 h 243"/>
                <a:gd name="T4" fmla="*/ 133 w 243"/>
                <a:gd name="T5" fmla="*/ 243 h 243"/>
                <a:gd name="T6" fmla="*/ 145 w 243"/>
                <a:gd name="T7" fmla="*/ 241 h 243"/>
                <a:gd name="T8" fmla="*/ 157 w 243"/>
                <a:gd name="T9" fmla="*/ 239 h 243"/>
                <a:gd name="T10" fmla="*/ 167 w 243"/>
                <a:gd name="T11" fmla="*/ 233 h 243"/>
                <a:gd name="T12" fmla="*/ 189 w 243"/>
                <a:gd name="T13" fmla="*/ 223 h 243"/>
                <a:gd name="T14" fmla="*/ 207 w 243"/>
                <a:gd name="T15" fmla="*/ 207 h 243"/>
                <a:gd name="T16" fmla="*/ 221 w 243"/>
                <a:gd name="T17" fmla="*/ 189 h 243"/>
                <a:gd name="T18" fmla="*/ 233 w 243"/>
                <a:gd name="T19" fmla="*/ 169 h 243"/>
                <a:gd name="T20" fmla="*/ 237 w 243"/>
                <a:gd name="T21" fmla="*/ 157 h 243"/>
                <a:gd name="T22" fmla="*/ 239 w 243"/>
                <a:gd name="T23" fmla="*/ 145 h 243"/>
                <a:gd name="T24" fmla="*/ 241 w 243"/>
                <a:gd name="T25" fmla="*/ 134 h 243"/>
                <a:gd name="T26" fmla="*/ 243 w 243"/>
                <a:gd name="T27" fmla="*/ 122 h 243"/>
                <a:gd name="T28" fmla="*/ 243 w 243"/>
                <a:gd name="T29" fmla="*/ 122 h 243"/>
                <a:gd name="T30" fmla="*/ 241 w 243"/>
                <a:gd name="T31" fmla="*/ 110 h 243"/>
                <a:gd name="T32" fmla="*/ 239 w 243"/>
                <a:gd name="T33" fmla="*/ 98 h 243"/>
                <a:gd name="T34" fmla="*/ 237 w 243"/>
                <a:gd name="T35" fmla="*/ 86 h 243"/>
                <a:gd name="T36" fmla="*/ 233 w 243"/>
                <a:gd name="T37" fmla="*/ 74 h 243"/>
                <a:gd name="T38" fmla="*/ 221 w 243"/>
                <a:gd name="T39" fmla="*/ 54 h 243"/>
                <a:gd name="T40" fmla="*/ 207 w 243"/>
                <a:gd name="T41" fmla="*/ 36 h 243"/>
                <a:gd name="T42" fmla="*/ 189 w 243"/>
                <a:gd name="T43" fmla="*/ 22 h 243"/>
                <a:gd name="T44" fmla="*/ 167 w 243"/>
                <a:gd name="T45" fmla="*/ 10 h 243"/>
                <a:gd name="T46" fmla="*/ 157 w 243"/>
                <a:gd name="T47" fmla="*/ 6 h 243"/>
                <a:gd name="T48" fmla="*/ 145 w 243"/>
                <a:gd name="T49" fmla="*/ 2 h 243"/>
                <a:gd name="T50" fmla="*/ 133 w 243"/>
                <a:gd name="T51" fmla="*/ 0 h 243"/>
                <a:gd name="T52" fmla="*/ 121 w 243"/>
                <a:gd name="T53" fmla="*/ 0 h 243"/>
                <a:gd name="T54" fmla="*/ 121 w 243"/>
                <a:gd name="T55" fmla="*/ 0 h 243"/>
                <a:gd name="T56" fmla="*/ 108 w 243"/>
                <a:gd name="T57" fmla="*/ 0 h 243"/>
                <a:gd name="T58" fmla="*/ 96 w 243"/>
                <a:gd name="T59" fmla="*/ 2 h 243"/>
                <a:gd name="T60" fmla="*/ 84 w 243"/>
                <a:gd name="T61" fmla="*/ 6 h 243"/>
                <a:gd name="T62" fmla="*/ 74 w 243"/>
                <a:gd name="T63" fmla="*/ 10 h 243"/>
                <a:gd name="T64" fmla="*/ 52 w 243"/>
                <a:gd name="T65" fmla="*/ 22 h 243"/>
                <a:gd name="T66" fmla="*/ 34 w 243"/>
                <a:gd name="T67" fmla="*/ 36 h 243"/>
                <a:gd name="T68" fmla="*/ 20 w 243"/>
                <a:gd name="T69" fmla="*/ 54 h 243"/>
                <a:gd name="T70" fmla="*/ 8 w 243"/>
                <a:gd name="T71" fmla="*/ 74 h 243"/>
                <a:gd name="T72" fmla="*/ 4 w 243"/>
                <a:gd name="T73" fmla="*/ 86 h 243"/>
                <a:gd name="T74" fmla="*/ 2 w 243"/>
                <a:gd name="T75" fmla="*/ 98 h 243"/>
                <a:gd name="T76" fmla="*/ 0 w 243"/>
                <a:gd name="T77" fmla="*/ 110 h 243"/>
                <a:gd name="T78" fmla="*/ 0 w 243"/>
                <a:gd name="T79" fmla="*/ 122 h 243"/>
                <a:gd name="T80" fmla="*/ 0 w 243"/>
                <a:gd name="T81" fmla="*/ 122 h 243"/>
                <a:gd name="T82" fmla="*/ 0 w 243"/>
                <a:gd name="T83" fmla="*/ 134 h 243"/>
                <a:gd name="T84" fmla="*/ 2 w 243"/>
                <a:gd name="T85" fmla="*/ 145 h 243"/>
                <a:gd name="T86" fmla="*/ 4 w 243"/>
                <a:gd name="T87" fmla="*/ 157 h 243"/>
                <a:gd name="T88" fmla="*/ 8 w 243"/>
                <a:gd name="T89" fmla="*/ 169 h 243"/>
                <a:gd name="T90" fmla="*/ 20 w 243"/>
                <a:gd name="T91" fmla="*/ 189 h 243"/>
                <a:gd name="T92" fmla="*/ 34 w 243"/>
                <a:gd name="T93" fmla="*/ 207 h 243"/>
                <a:gd name="T94" fmla="*/ 52 w 243"/>
                <a:gd name="T95" fmla="*/ 223 h 243"/>
                <a:gd name="T96" fmla="*/ 74 w 243"/>
                <a:gd name="T97" fmla="*/ 233 h 243"/>
                <a:gd name="T98" fmla="*/ 84 w 243"/>
                <a:gd name="T99" fmla="*/ 239 h 243"/>
                <a:gd name="T100" fmla="*/ 96 w 243"/>
                <a:gd name="T101" fmla="*/ 241 h 243"/>
                <a:gd name="T102" fmla="*/ 108 w 243"/>
                <a:gd name="T103" fmla="*/ 243 h 243"/>
                <a:gd name="T104" fmla="*/ 121 w 243"/>
                <a:gd name="T105" fmla="*/ 243 h 243"/>
                <a:gd name="T106" fmla="*/ 121 w 243"/>
                <a:gd name="T107" fmla="*/ 243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3" h="243">
                  <a:moveTo>
                    <a:pt x="121" y="243"/>
                  </a:moveTo>
                  <a:lnTo>
                    <a:pt x="121" y="243"/>
                  </a:lnTo>
                  <a:lnTo>
                    <a:pt x="133" y="243"/>
                  </a:lnTo>
                  <a:lnTo>
                    <a:pt x="145" y="241"/>
                  </a:lnTo>
                  <a:lnTo>
                    <a:pt x="157" y="239"/>
                  </a:lnTo>
                  <a:lnTo>
                    <a:pt x="167" y="233"/>
                  </a:lnTo>
                  <a:lnTo>
                    <a:pt x="189" y="223"/>
                  </a:lnTo>
                  <a:lnTo>
                    <a:pt x="207" y="207"/>
                  </a:lnTo>
                  <a:lnTo>
                    <a:pt x="221" y="189"/>
                  </a:lnTo>
                  <a:lnTo>
                    <a:pt x="233" y="169"/>
                  </a:lnTo>
                  <a:lnTo>
                    <a:pt x="237" y="157"/>
                  </a:lnTo>
                  <a:lnTo>
                    <a:pt x="239" y="145"/>
                  </a:lnTo>
                  <a:lnTo>
                    <a:pt x="241" y="134"/>
                  </a:lnTo>
                  <a:lnTo>
                    <a:pt x="243" y="122"/>
                  </a:lnTo>
                  <a:lnTo>
                    <a:pt x="243" y="122"/>
                  </a:lnTo>
                  <a:lnTo>
                    <a:pt x="241" y="110"/>
                  </a:lnTo>
                  <a:lnTo>
                    <a:pt x="239" y="98"/>
                  </a:lnTo>
                  <a:lnTo>
                    <a:pt x="237" y="86"/>
                  </a:lnTo>
                  <a:lnTo>
                    <a:pt x="233" y="74"/>
                  </a:lnTo>
                  <a:lnTo>
                    <a:pt x="221" y="54"/>
                  </a:lnTo>
                  <a:lnTo>
                    <a:pt x="207" y="36"/>
                  </a:lnTo>
                  <a:lnTo>
                    <a:pt x="189" y="22"/>
                  </a:lnTo>
                  <a:lnTo>
                    <a:pt x="167" y="10"/>
                  </a:lnTo>
                  <a:lnTo>
                    <a:pt x="157" y="6"/>
                  </a:lnTo>
                  <a:lnTo>
                    <a:pt x="145" y="2"/>
                  </a:lnTo>
                  <a:lnTo>
                    <a:pt x="133" y="0"/>
                  </a:lnTo>
                  <a:lnTo>
                    <a:pt x="121" y="0"/>
                  </a:lnTo>
                  <a:lnTo>
                    <a:pt x="121" y="0"/>
                  </a:lnTo>
                  <a:lnTo>
                    <a:pt x="108" y="0"/>
                  </a:lnTo>
                  <a:lnTo>
                    <a:pt x="96" y="2"/>
                  </a:lnTo>
                  <a:lnTo>
                    <a:pt x="84" y="6"/>
                  </a:lnTo>
                  <a:lnTo>
                    <a:pt x="74" y="10"/>
                  </a:lnTo>
                  <a:lnTo>
                    <a:pt x="52" y="22"/>
                  </a:lnTo>
                  <a:lnTo>
                    <a:pt x="34" y="36"/>
                  </a:lnTo>
                  <a:lnTo>
                    <a:pt x="20" y="54"/>
                  </a:lnTo>
                  <a:lnTo>
                    <a:pt x="8" y="74"/>
                  </a:lnTo>
                  <a:lnTo>
                    <a:pt x="4" y="86"/>
                  </a:lnTo>
                  <a:lnTo>
                    <a:pt x="2" y="98"/>
                  </a:lnTo>
                  <a:lnTo>
                    <a:pt x="0" y="110"/>
                  </a:lnTo>
                  <a:lnTo>
                    <a:pt x="0" y="122"/>
                  </a:lnTo>
                  <a:lnTo>
                    <a:pt x="0" y="122"/>
                  </a:lnTo>
                  <a:lnTo>
                    <a:pt x="0" y="134"/>
                  </a:lnTo>
                  <a:lnTo>
                    <a:pt x="2" y="145"/>
                  </a:lnTo>
                  <a:lnTo>
                    <a:pt x="4" y="157"/>
                  </a:lnTo>
                  <a:lnTo>
                    <a:pt x="8" y="169"/>
                  </a:lnTo>
                  <a:lnTo>
                    <a:pt x="20" y="189"/>
                  </a:lnTo>
                  <a:lnTo>
                    <a:pt x="34" y="207"/>
                  </a:lnTo>
                  <a:lnTo>
                    <a:pt x="52" y="223"/>
                  </a:lnTo>
                  <a:lnTo>
                    <a:pt x="74" y="233"/>
                  </a:lnTo>
                  <a:lnTo>
                    <a:pt x="84" y="239"/>
                  </a:lnTo>
                  <a:lnTo>
                    <a:pt x="96" y="241"/>
                  </a:lnTo>
                  <a:lnTo>
                    <a:pt x="108" y="243"/>
                  </a:lnTo>
                  <a:lnTo>
                    <a:pt x="121" y="243"/>
                  </a:lnTo>
                  <a:lnTo>
                    <a:pt x="121" y="2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9" rIns="91435" bIns="45719" numCol="1" anchor="t" anchorCtr="0" compatLnSpc="1"/>
            <a:lstStyle/>
            <a:p>
              <a:pPr fontAlgn="base">
                <a:spcBef>
                  <a:spcPct val="0"/>
                </a:spcBef>
                <a:spcAft>
                  <a:spcPct val="0"/>
                </a:spcAft>
              </a:pPr>
              <a:endParaRPr lang="zh-CN" altLang="en-US" sz="1705">
                <a:solidFill>
                  <a:prstClr val="black"/>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48" name="Freeform 12"/>
            <p:cNvSpPr/>
            <p:nvPr/>
          </p:nvSpPr>
          <p:spPr bwMode="auto">
            <a:xfrm>
              <a:off x="6889750" y="4325938"/>
              <a:ext cx="1771650" cy="1577975"/>
            </a:xfrm>
            <a:custGeom>
              <a:avLst/>
              <a:gdLst>
                <a:gd name="T0" fmla="*/ 935 w 1116"/>
                <a:gd name="T1" fmla="*/ 282 h 994"/>
                <a:gd name="T2" fmla="*/ 923 w 1116"/>
                <a:gd name="T3" fmla="*/ 276 h 994"/>
                <a:gd name="T4" fmla="*/ 735 w 1116"/>
                <a:gd name="T5" fmla="*/ 457 h 994"/>
                <a:gd name="T6" fmla="*/ 731 w 1116"/>
                <a:gd name="T7" fmla="*/ 471 h 994"/>
                <a:gd name="T8" fmla="*/ 739 w 1116"/>
                <a:gd name="T9" fmla="*/ 483 h 994"/>
                <a:gd name="T10" fmla="*/ 815 w 1116"/>
                <a:gd name="T11" fmla="*/ 485 h 994"/>
                <a:gd name="T12" fmla="*/ 855 w 1116"/>
                <a:gd name="T13" fmla="*/ 491 h 994"/>
                <a:gd name="T14" fmla="*/ 857 w 1116"/>
                <a:gd name="T15" fmla="*/ 531 h 994"/>
                <a:gd name="T16" fmla="*/ 835 w 1116"/>
                <a:gd name="T17" fmla="*/ 623 h 994"/>
                <a:gd name="T18" fmla="*/ 773 w 1116"/>
                <a:gd name="T19" fmla="*/ 729 h 994"/>
                <a:gd name="T20" fmla="*/ 695 w 1116"/>
                <a:gd name="T21" fmla="*/ 801 h 994"/>
                <a:gd name="T22" fmla="*/ 563 w 1116"/>
                <a:gd name="T23" fmla="*/ 856 h 994"/>
                <a:gd name="T24" fmla="*/ 456 w 1116"/>
                <a:gd name="T25" fmla="*/ 862 h 994"/>
                <a:gd name="T26" fmla="*/ 324 w 1116"/>
                <a:gd name="T27" fmla="*/ 822 h 994"/>
                <a:gd name="T28" fmla="*/ 240 w 1116"/>
                <a:gd name="T29" fmla="*/ 761 h 994"/>
                <a:gd name="T30" fmla="*/ 160 w 1116"/>
                <a:gd name="T31" fmla="*/ 641 h 994"/>
                <a:gd name="T32" fmla="*/ 132 w 1116"/>
                <a:gd name="T33" fmla="*/ 503 h 994"/>
                <a:gd name="T34" fmla="*/ 148 w 1116"/>
                <a:gd name="T35" fmla="*/ 395 h 994"/>
                <a:gd name="T36" fmla="*/ 214 w 1116"/>
                <a:gd name="T37" fmla="*/ 270 h 994"/>
                <a:gd name="T38" fmla="*/ 296 w 1116"/>
                <a:gd name="T39" fmla="*/ 196 h 994"/>
                <a:gd name="T40" fmla="*/ 434 w 1116"/>
                <a:gd name="T41" fmla="*/ 140 h 994"/>
                <a:gd name="T42" fmla="*/ 539 w 1116"/>
                <a:gd name="T43" fmla="*/ 132 h 994"/>
                <a:gd name="T44" fmla="*/ 627 w 1116"/>
                <a:gd name="T45" fmla="*/ 152 h 994"/>
                <a:gd name="T46" fmla="*/ 661 w 1116"/>
                <a:gd name="T47" fmla="*/ 154 h 994"/>
                <a:gd name="T48" fmla="*/ 695 w 1116"/>
                <a:gd name="T49" fmla="*/ 136 h 994"/>
                <a:gd name="T50" fmla="*/ 713 w 1116"/>
                <a:gd name="T51" fmla="*/ 98 h 994"/>
                <a:gd name="T52" fmla="*/ 701 w 1116"/>
                <a:gd name="T53" fmla="*/ 50 h 994"/>
                <a:gd name="T54" fmla="*/ 671 w 1116"/>
                <a:gd name="T55" fmla="*/ 28 h 994"/>
                <a:gd name="T56" fmla="*/ 509 w 1116"/>
                <a:gd name="T57" fmla="*/ 0 h 994"/>
                <a:gd name="T58" fmla="*/ 434 w 1116"/>
                <a:gd name="T59" fmla="*/ 6 h 994"/>
                <a:gd name="T60" fmla="*/ 336 w 1116"/>
                <a:gd name="T61" fmla="*/ 30 h 994"/>
                <a:gd name="T62" fmla="*/ 244 w 1116"/>
                <a:gd name="T63" fmla="*/ 74 h 994"/>
                <a:gd name="T64" fmla="*/ 162 w 1116"/>
                <a:gd name="T65" fmla="*/ 134 h 994"/>
                <a:gd name="T66" fmla="*/ 110 w 1116"/>
                <a:gd name="T67" fmla="*/ 188 h 994"/>
                <a:gd name="T68" fmla="*/ 56 w 1116"/>
                <a:gd name="T69" fmla="*/ 272 h 994"/>
                <a:gd name="T70" fmla="*/ 10 w 1116"/>
                <a:gd name="T71" fmla="*/ 407 h 994"/>
                <a:gd name="T72" fmla="*/ 10 w 1116"/>
                <a:gd name="T73" fmla="*/ 597 h 994"/>
                <a:gd name="T74" fmla="*/ 58 w 1116"/>
                <a:gd name="T75" fmla="*/ 733 h 994"/>
                <a:gd name="T76" fmla="*/ 114 w 1116"/>
                <a:gd name="T77" fmla="*/ 817 h 994"/>
                <a:gd name="T78" fmla="*/ 184 w 1116"/>
                <a:gd name="T79" fmla="*/ 886 h 994"/>
                <a:gd name="T80" fmla="*/ 350 w 1116"/>
                <a:gd name="T81" fmla="*/ 974 h 994"/>
                <a:gd name="T82" fmla="*/ 490 w 1116"/>
                <a:gd name="T83" fmla="*/ 994 h 994"/>
                <a:gd name="T84" fmla="*/ 545 w 1116"/>
                <a:gd name="T85" fmla="*/ 992 h 994"/>
                <a:gd name="T86" fmla="*/ 729 w 1116"/>
                <a:gd name="T87" fmla="*/ 934 h 994"/>
                <a:gd name="T88" fmla="*/ 845 w 1116"/>
                <a:gd name="T89" fmla="*/ 844 h 994"/>
                <a:gd name="T90" fmla="*/ 929 w 1116"/>
                <a:gd name="T91" fmla="*/ 733 h 994"/>
                <a:gd name="T92" fmla="*/ 967 w 1116"/>
                <a:gd name="T93" fmla="*/ 647 h 994"/>
                <a:gd name="T94" fmla="*/ 989 w 1116"/>
                <a:gd name="T95" fmla="*/ 523 h 994"/>
                <a:gd name="T96" fmla="*/ 995 w 1116"/>
                <a:gd name="T97" fmla="*/ 487 h 994"/>
                <a:gd name="T98" fmla="*/ 1098 w 1116"/>
                <a:gd name="T99" fmla="*/ 483 h 994"/>
                <a:gd name="T100" fmla="*/ 1108 w 1116"/>
                <a:gd name="T101" fmla="*/ 481 h 994"/>
                <a:gd name="T102" fmla="*/ 1116 w 1116"/>
                <a:gd name="T103" fmla="*/ 467 h 994"/>
                <a:gd name="T104" fmla="*/ 1110 w 1116"/>
                <a:gd name="T105" fmla="*/ 455 h 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16" h="994">
                  <a:moveTo>
                    <a:pt x="1110" y="455"/>
                  </a:moveTo>
                  <a:lnTo>
                    <a:pt x="951" y="298"/>
                  </a:lnTo>
                  <a:lnTo>
                    <a:pt x="935" y="282"/>
                  </a:lnTo>
                  <a:lnTo>
                    <a:pt x="935" y="282"/>
                  </a:lnTo>
                  <a:lnTo>
                    <a:pt x="929" y="278"/>
                  </a:lnTo>
                  <a:lnTo>
                    <a:pt x="923" y="276"/>
                  </a:lnTo>
                  <a:lnTo>
                    <a:pt x="923" y="276"/>
                  </a:lnTo>
                  <a:lnTo>
                    <a:pt x="923" y="276"/>
                  </a:lnTo>
                  <a:lnTo>
                    <a:pt x="915" y="278"/>
                  </a:lnTo>
                  <a:lnTo>
                    <a:pt x="911" y="282"/>
                  </a:lnTo>
                  <a:lnTo>
                    <a:pt x="815" y="377"/>
                  </a:lnTo>
                  <a:lnTo>
                    <a:pt x="735" y="457"/>
                  </a:lnTo>
                  <a:lnTo>
                    <a:pt x="735" y="457"/>
                  </a:lnTo>
                  <a:lnTo>
                    <a:pt x="733" y="461"/>
                  </a:lnTo>
                  <a:lnTo>
                    <a:pt x="731" y="465"/>
                  </a:lnTo>
                  <a:lnTo>
                    <a:pt x="731" y="471"/>
                  </a:lnTo>
                  <a:lnTo>
                    <a:pt x="733" y="475"/>
                  </a:lnTo>
                  <a:lnTo>
                    <a:pt x="733" y="475"/>
                  </a:lnTo>
                  <a:lnTo>
                    <a:pt x="735" y="479"/>
                  </a:lnTo>
                  <a:lnTo>
                    <a:pt x="739" y="483"/>
                  </a:lnTo>
                  <a:lnTo>
                    <a:pt x="743" y="485"/>
                  </a:lnTo>
                  <a:lnTo>
                    <a:pt x="747" y="485"/>
                  </a:lnTo>
                  <a:lnTo>
                    <a:pt x="747" y="485"/>
                  </a:lnTo>
                  <a:lnTo>
                    <a:pt x="815" y="485"/>
                  </a:lnTo>
                  <a:lnTo>
                    <a:pt x="841" y="485"/>
                  </a:lnTo>
                  <a:lnTo>
                    <a:pt x="841" y="485"/>
                  </a:lnTo>
                  <a:lnTo>
                    <a:pt x="849" y="487"/>
                  </a:lnTo>
                  <a:lnTo>
                    <a:pt x="855" y="491"/>
                  </a:lnTo>
                  <a:lnTo>
                    <a:pt x="855" y="491"/>
                  </a:lnTo>
                  <a:lnTo>
                    <a:pt x="859" y="497"/>
                  </a:lnTo>
                  <a:lnTo>
                    <a:pt x="859" y="503"/>
                  </a:lnTo>
                  <a:lnTo>
                    <a:pt x="857" y="531"/>
                  </a:lnTo>
                  <a:lnTo>
                    <a:pt x="857" y="531"/>
                  </a:lnTo>
                  <a:lnTo>
                    <a:pt x="851" y="563"/>
                  </a:lnTo>
                  <a:lnTo>
                    <a:pt x="845" y="593"/>
                  </a:lnTo>
                  <a:lnTo>
                    <a:pt x="835" y="623"/>
                  </a:lnTo>
                  <a:lnTo>
                    <a:pt x="823" y="651"/>
                  </a:lnTo>
                  <a:lnTo>
                    <a:pt x="809" y="679"/>
                  </a:lnTo>
                  <a:lnTo>
                    <a:pt x="791" y="705"/>
                  </a:lnTo>
                  <a:lnTo>
                    <a:pt x="773" y="729"/>
                  </a:lnTo>
                  <a:lnTo>
                    <a:pt x="753" y="753"/>
                  </a:lnTo>
                  <a:lnTo>
                    <a:pt x="753" y="753"/>
                  </a:lnTo>
                  <a:lnTo>
                    <a:pt x="725" y="779"/>
                  </a:lnTo>
                  <a:lnTo>
                    <a:pt x="695" y="801"/>
                  </a:lnTo>
                  <a:lnTo>
                    <a:pt x="663" y="819"/>
                  </a:lnTo>
                  <a:lnTo>
                    <a:pt x="631" y="834"/>
                  </a:lnTo>
                  <a:lnTo>
                    <a:pt x="597" y="846"/>
                  </a:lnTo>
                  <a:lnTo>
                    <a:pt x="563" y="856"/>
                  </a:lnTo>
                  <a:lnTo>
                    <a:pt x="527" y="862"/>
                  </a:lnTo>
                  <a:lnTo>
                    <a:pt x="492" y="864"/>
                  </a:lnTo>
                  <a:lnTo>
                    <a:pt x="492" y="864"/>
                  </a:lnTo>
                  <a:lnTo>
                    <a:pt x="456" y="862"/>
                  </a:lnTo>
                  <a:lnTo>
                    <a:pt x="422" y="856"/>
                  </a:lnTo>
                  <a:lnTo>
                    <a:pt x="388" y="848"/>
                  </a:lnTo>
                  <a:lnTo>
                    <a:pt x="356" y="836"/>
                  </a:lnTo>
                  <a:lnTo>
                    <a:pt x="324" y="822"/>
                  </a:lnTo>
                  <a:lnTo>
                    <a:pt x="296" y="805"/>
                  </a:lnTo>
                  <a:lnTo>
                    <a:pt x="266" y="783"/>
                  </a:lnTo>
                  <a:lnTo>
                    <a:pt x="240" y="761"/>
                  </a:lnTo>
                  <a:lnTo>
                    <a:pt x="240" y="761"/>
                  </a:lnTo>
                  <a:lnTo>
                    <a:pt x="216" y="733"/>
                  </a:lnTo>
                  <a:lnTo>
                    <a:pt x="194" y="705"/>
                  </a:lnTo>
                  <a:lnTo>
                    <a:pt x="176" y="675"/>
                  </a:lnTo>
                  <a:lnTo>
                    <a:pt x="160" y="641"/>
                  </a:lnTo>
                  <a:lnTo>
                    <a:pt x="148" y="609"/>
                  </a:lnTo>
                  <a:lnTo>
                    <a:pt x="140" y="573"/>
                  </a:lnTo>
                  <a:lnTo>
                    <a:pt x="134" y="539"/>
                  </a:lnTo>
                  <a:lnTo>
                    <a:pt x="132" y="503"/>
                  </a:lnTo>
                  <a:lnTo>
                    <a:pt x="132" y="503"/>
                  </a:lnTo>
                  <a:lnTo>
                    <a:pt x="134" y="465"/>
                  </a:lnTo>
                  <a:lnTo>
                    <a:pt x="140" y="431"/>
                  </a:lnTo>
                  <a:lnTo>
                    <a:pt x="148" y="395"/>
                  </a:lnTo>
                  <a:lnTo>
                    <a:pt x="160" y="361"/>
                  </a:lnTo>
                  <a:lnTo>
                    <a:pt x="174" y="330"/>
                  </a:lnTo>
                  <a:lnTo>
                    <a:pt x="192" y="300"/>
                  </a:lnTo>
                  <a:lnTo>
                    <a:pt x="214" y="270"/>
                  </a:lnTo>
                  <a:lnTo>
                    <a:pt x="238" y="244"/>
                  </a:lnTo>
                  <a:lnTo>
                    <a:pt x="238" y="244"/>
                  </a:lnTo>
                  <a:lnTo>
                    <a:pt x="266" y="218"/>
                  </a:lnTo>
                  <a:lnTo>
                    <a:pt x="296" y="196"/>
                  </a:lnTo>
                  <a:lnTo>
                    <a:pt x="328" y="176"/>
                  </a:lnTo>
                  <a:lnTo>
                    <a:pt x="362" y="160"/>
                  </a:lnTo>
                  <a:lnTo>
                    <a:pt x="398" y="148"/>
                  </a:lnTo>
                  <a:lnTo>
                    <a:pt x="434" y="140"/>
                  </a:lnTo>
                  <a:lnTo>
                    <a:pt x="470" y="134"/>
                  </a:lnTo>
                  <a:lnTo>
                    <a:pt x="507" y="132"/>
                  </a:lnTo>
                  <a:lnTo>
                    <a:pt x="507" y="132"/>
                  </a:lnTo>
                  <a:lnTo>
                    <a:pt x="539" y="132"/>
                  </a:lnTo>
                  <a:lnTo>
                    <a:pt x="569" y="136"/>
                  </a:lnTo>
                  <a:lnTo>
                    <a:pt x="597" y="142"/>
                  </a:lnTo>
                  <a:lnTo>
                    <a:pt x="627" y="152"/>
                  </a:lnTo>
                  <a:lnTo>
                    <a:pt x="627" y="152"/>
                  </a:lnTo>
                  <a:lnTo>
                    <a:pt x="637" y="154"/>
                  </a:lnTo>
                  <a:lnTo>
                    <a:pt x="649" y="156"/>
                  </a:lnTo>
                  <a:lnTo>
                    <a:pt x="649" y="156"/>
                  </a:lnTo>
                  <a:lnTo>
                    <a:pt x="661" y="154"/>
                  </a:lnTo>
                  <a:lnTo>
                    <a:pt x="673" y="150"/>
                  </a:lnTo>
                  <a:lnTo>
                    <a:pt x="685" y="144"/>
                  </a:lnTo>
                  <a:lnTo>
                    <a:pt x="695" y="136"/>
                  </a:lnTo>
                  <a:lnTo>
                    <a:pt x="695" y="136"/>
                  </a:lnTo>
                  <a:lnTo>
                    <a:pt x="705" y="124"/>
                  </a:lnTo>
                  <a:lnTo>
                    <a:pt x="711" y="112"/>
                  </a:lnTo>
                  <a:lnTo>
                    <a:pt x="711" y="112"/>
                  </a:lnTo>
                  <a:lnTo>
                    <a:pt x="713" y="98"/>
                  </a:lnTo>
                  <a:lnTo>
                    <a:pt x="715" y="86"/>
                  </a:lnTo>
                  <a:lnTo>
                    <a:pt x="713" y="74"/>
                  </a:lnTo>
                  <a:lnTo>
                    <a:pt x="709" y="62"/>
                  </a:lnTo>
                  <a:lnTo>
                    <a:pt x="701" y="50"/>
                  </a:lnTo>
                  <a:lnTo>
                    <a:pt x="693" y="40"/>
                  </a:lnTo>
                  <a:lnTo>
                    <a:pt x="683" y="34"/>
                  </a:lnTo>
                  <a:lnTo>
                    <a:pt x="671" y="28"/>
                  </a:lnTo>
                  <a:lnTo>
                    <a:pt x="671" y="28"/>
                  </a:lnTo>
                  <a:lnTo>
                    <a:pt x="631" y="16"/>
                  </a:lnTo>
                  <a:lnTo>
                    <a:pt x="591" y="6"/>
                  </a:lnTo>
                  <a:lnTo>
                    <a:pt x="551" y="2"/>
                  </a:lnTo>
                  <a:lnTo>
                    <a:pt x="509" y="0"/>
                  </a:lnTo>
                  <a:lnTo>
                    <a:pt x="509" y="0"/>
                  </a:lnTo>
                  <a:lnTo>
                    <a:pt x="484" y="0"/>
                  </a:lnTo>
                  <a:lnTo>
                    <a:pt x="458" y="2"/>
                  </a:lnTo>
                  <a:lnTo>
                    <a:pt x="434" y="6"/>
                  </a:lnTo>
                  <a:lnTo>
                    <a:pt x="408" y="10"/>
                  </a:lnTo>
                  <a:lnTo>
                    <a:pt x="384" y="16"/>
                  </a:lnTo>
                  <a:lnTo>
                    <a:pt x="360" y="22"/>
                  </a:lnTo>
                  <a:lnTo>
                    <a:pt x="336" y="30"/>
                  </a:lnTo>
                  <a:lnTo>
                    <a:pt x="312" y="40"/>
                  </a:lnTo>
                  <a:lnTo>
                    <a:pt x="288" y="50"/>
                  </a:lnTo>
                  <a:lnTo>
                    <a:pt x="266" y="60"/>
                  </a:lnTo>
                  <a:lnTo>
                    <a:pt x="244" y="74"/>
                  </a:lnTo>
                  <a:lnTo>
                    <a:pt x="222" y="86"/>
                  </a:lnTo>
                  <a:lnTo>
                    <a:pt x="202" y="102"/>
                  </a:lnTo>
                  <a:lnTo>
                    <a:pt x="182" y="116"/>
                  </a:lnTo>
                  <a:lnTo>
                    <a:pt x="162" y="134"/>
                  </a:lnTo>
                  <a:lnTo>
                    <a:pt x="144" y="150"/>
                  </a:lnTo>
                  <a:lnTo>
                    <a:pt x="144" y="150"/>
                  </a:lnTo>
                  <a:lnTo>
                    <a:pt x="126" y="170"/>
                  </a:lnTo>
                  <a:lnTo>
                    <a:pt x="110" y="188"/>
                  </a:lnTo>
                  <a:lnTo>
                    <a:pt x="96" y="208"/>
                  </a:lnTo>
                  <a:lnTo>
                    <a:pt x="82" y="230"/>
                  </a:lnTo>
                  <a:lnTo>
                    <a:pt x="68" y="250"/>
                  </a:lnTo>
                  <a:lnTo>
                    <a:pt x="56" y="272"/>
                  </a:lnTo>
                  <a:lnTo>
                    <a:pt x="46" y="294"/>
                  </a:lnTo>
                  <a:lnTo>
                    <a:pt x="36" y="316"/>
                  </a:lnTo>
                  <a:lnTo>
                    <a:pt x="20" y="361"/>
                  </a:lnTo>
                  <a:lnTo>
                    <a:pt x="10" y="407"/>
                  </a:lnTo>
                  <a:lnTo>
                    <a:pt x="2" y="455"/>
                  </a:lnTo>
                  <a:lnTo>
                    <a:pt x="0" y="503"/>
                  </a:lnTo>
                  <a:lnTo>
                    <a:pt x="2" y="551"/>
                  </a:lnTo>
                  <a:lnTo>
                    <a:pt x="10" y="597"/>
                  </a:lnTo>
                  <a:lnTo>
                    <a:pt x="22" y="645"/>
                  </a:lnTo>
                  <a:lnTo>
                    <a:pt x="38" y="689"/>
                  </a:lnTo>
                  <a:lnTo>
                    <a:pt x="48" y="713"/>
                  </a:lnTo>
                  <a:lnTo>
                    <a:pt x="58" y="733"/>
                  </a:lnTo>
                  <a:lnTo>
                    <a:pt x="70" y="755"/>
                  </a:lnTo>
                  <a:lnTo>
                    <a:pt x="84" y="777"/>
                  </a:lnTo>
                  <a:lnTo>
                    <a:pt x="98" y="797"/>
                  </a:lnTo>
                  <a:lnTo>
                    <a:pt x="114" y="817"/>
                  </a:lnTo>
                  <a:lnTo>
                    <a:pt x="130" y="834"/>
                  </a:lnTo>
                  <a:lnTo>
                    <a:pt x="148" y="852"/>
                  </a:lnTo>
                  <a:lnTo>
                    <a:pt x="148" y="852"/>
                  </a:lnTo>
                  <a:lnTo>
                    <a:pt x="184" y="886"/>
                  </a:lnTo>
                  <a:lnTo>
                    <a:pt x="222" y="914"/>
                  </a:lnTo>
                  <a:lnTo>
                    <a:pt x="262" y="938"/>
                  </a:lnTo>
                  <a:lnTo>
                    <a:pt x="306" y="958"/>
                  </a:lnTo>
                  <a:lnTo>
                    <a:pt x="350" y="974"/>
                  </a:lnTo>
                  <a:lnTo>
                    <a:pt x="396" y="986"/>
                  </a:lnTo>
                  <a:lnTo>
                    <a:pt x="442" y="992"/>
                  </a:lnTo>
                  <a:lnTo>
                    <a:pt x="490" y="994"/>
                  </a:lnTo>
                  <a:lnTo>
                    <a:pt x="490" y="994"/>
                  </a:lnTo>
                  <a:lnTo>
                    <a:pt x="497" y="994"/>
                  </a:lnTo>
                  <a:lnTo>
                    <a:pt x="497" y="994"/>
                  </a:lnTo>
                  <a:lnTo>
                    <a:pt x="521" y="994"/>
                  </a:lnTo>
                  <a:lnTo>
                    <a:pt x="545" y="992"/>
                  </a:lnTo>
                  <a:lnTo>
                    <a:pt x="593" y="984"/>
                  </a:lnTo>
                  <a:lnTo>
                    <a:pt x="641" y="972"/>
                  </a:lnTo>
                  <a:lnTo>
                    <a:pt x="685" y="954"/>
                  </a:lnTo>
                  <a:lnTo>
                    <a:pt x="729" y="934"/>
                  </a:lnTo>
                  <a:lnTo>
                    <a:pt x="771" y="908"/>
                  </a:lnTo>
                  <a:lnTo>
                    <a:pt x="809" y="878"/>
                  </a:lnTo>
                  <a:lnTo>
                    <a:pt x="845" y="844"/>
                  </a:lnTo>
                  <a:lnTo>
                    <a:pt x="845" y="844"/>
                  </a:lnTo>
                  <a:lnTo>
                    <a:pt x="869" y="821"/>
                  </a:lnTo>
                  <a:lnTo>
                    <a:pt x="891" y="793"/>
                  </a:lnTo>
                  <a:lnTo>
                    <a:pt x="911" y="763"/>
                  </a:lnTo>
                  <a:lnTo>
                    <a:pt x="929" y="733"/>
                  </a:lnTo>
                  <a:lnTo>
                    <a:pt x="929" y="733"/>
                  </a:lnTo>
                  <a:lnTo>
                    <a:pt x="943" y="705"/>
                  </a:lnTo>
                  <a:lnTo>
                    <a:pt x="957" y="677"/>
                  </a:lnTo>
                  <a:lnTo>
                    <a:pt x="967" y="647"/>
                  </a:lnTo>
                  <a:lnTo>
                    <a:pt x="975" y="617"/>
                  </a:lnTo>
                  <a:lnTo>
                    <a:pt x="975" y="617"/>
                  </a:lnTo>
                  <a:lnTo>
                    <a:pt x="985" y="569"/>
                  </a:lnTo>
                  <a:lnTo>
                    <a:pt x="989" y="523"/>
                  </a:lnTo>
                  <a:lnTo>
                    <a:pt x="991" y="499"/>
                  </a:lnTo>
                  <a:lnTo>
                    <a:pt x="991" y="499"/>
                  </a:lnTo>
                  <a:lnTo>
                    <a:pt x="993" y="493"/>
                  </a:lnTo>
                  <a:lnTo>
                    <a:pt x="995" y="487"/>
                  </a:lnTo>
                  <a:lnTo>
                    <a:pt x="1000" y="485"/>
                  </a:lnTo>
                  <a:lnTo>
                    <a:pt x="1006" y="483"/>
                  </a:lnTo>
                  <a:lnTo>
                    <a:pt x="1030" y="483"/>
                  </a:lnTo>
                  <a:lnTo>
                    <a:pt x="1098" y="483"/>
                  </a:lnTo>
                  <a:lnTo>
                    <a:pt x="1098" y="483"/>
                  </a:lnTo>
                  <a:lnTo>
                    <a:pt x="1098" y="483"/>
                  </a:lnTo>
                  <a:lnTo>
                    <a:pt x="1104" y="483"/>
                  </a:lnTo>
                  <a:lnTo>
                    <a:pt x="1108" y="481"/>
                  </a:lnTo>
                  <a:lnTo>
                    <a:pt x="1112" y="477"/>
                  </a:lnTo>
                  <a:lnTo>
                    <a:pt x="1114" y="473"/>
                  </a:lnTo>
                  <a:lnTo>
                    <a:pt x="1114" y="473"/>
                  </a:lnTo>
                  <a:lnTo>
                    <a:pt x="1116" y="467"/>
                  </a:lnTo>
                  <a:lnTo>
                    <a:pt x="1114" y="463"/>
                  </a:lnTo>
                  <a:lnTo>
                    <a:pt x="1114" y="459"/>
                  </a:lnTo>
                  <a:lnTo>
                    <a:pt x="1110" y="455"/>
                  </a:lnTo>
                  <a:lnTo>
                    <a:pt x="1110" y="4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35" tIns="45719" rIns="91435" bIns="45719" numCol="1" anchor="t" anchorCtr="0" compatLnSpc="1"/>
            <a:lstStyle/>
            <a:p>
              <a:pPr fontAlgn="base">
                <a:spcBef>
                  <a:spcPct val="0"/>
                </a:spcBef>
                <a:spcAft>
                  <a:spcPct val="0"/>
                </a:spcAft>
              </a:pPr>
              <a:endParaRPr lang="zh-CN" altLang="en-US" sz="1705">
                <a:solidFill>
                  <a:prstClr val="black"/>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p:cTn id="7" dur="1000" fill="hold"/>
                                        <p:tgtEl>
                                          <p:spTgt spid="84"/>
                                        </p:tgtEl>
                                        <p:attrNameLst>
                                          <p:attrName>ppt_w</p:attrName>
                                        </p:attrNameLst>
                                      </p:cBhvr>
                                      <p:tavLst>
                                        <p:tav tm="0">
                                          <p:val>
                                            <p:strVal val="#ppt_w*0.70"/>
                                          </p:val>
                                        </p:tav>
                                        <p:tav tm="100000">
                                          <p:val>
                                            <p:strVal val="#ppt_w"/>
                                          </p:val>
                                        </p:tav>
                                      </p:tavLst>
                                    </p:anim>
                                    <p:anim calcmode="lin" valueType="num">
                                      <p:cBhvr>
                                        <p:cTn id="8" dur="1000" fill="hold"/>
                                        <p:tgtEl>
                                          <p:spTgt spid="84"/>
                                        </p:tgtEl>
                                        <p:attrNameLst>
                                          <p:attrName>ppt_h</p:attrName>
                                        </p:attrNameLst>
                                      </p:cBhvr>
                                      <p:tavLst>
                                        <p:tav tm="0">
                                          <p:val>
                                            <p:strVal val="#ppt_h"/>
                                          </p:val>
                                        </p:tav>
                                        <p:tav tm="100000">
                                          <p:val>
                                            <p:strVal val="#ppt_h"/>
                                          </p:val>
                                        </p:tav>
                                      </p:tavLst>
                                    </p:anim>
                                    <p:animEffect transition="in" filter="fade">
                                      <p:cBhvr>
                                        <p:cTn id="9" dur="1000"/>
                                        <p:tgtEl>
                                          <p:spTgt spid="84"/>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85"/>
                                        </p:tgtEl>
                                        <p:attrNameLst>
                                          <p:attrName>style.visibility</p:attrName>
                                        </p:attrNameLst>
                                      </p:cBhvr>
                                      <p:to>
                                        <p:strVal val="visible"/>
                                      </p:to>
                                    </p:set>
                                    <p:anim calcmode="lin" valueType="num">
                                      <p:cBhvr>
                                        <p:cTn id="12" dur="1000" fill="hold"/>
                                        <p:tgtEl>
                                          <p:spTgt spid="85"/>
                                        </p:tgtEl>
                                        <p:attrNameLst>
                                          <p:attrName>ppt_w</p:attrName>
                                        </p:attrNameLst>
                                      </p:cBhvr>
                                      <p:tavLst>
                                        <p:tav tm="0">
                                          <p:val>
                                            <p:strVal val="#ppt_w*0.70"/>
                                          </p:val>
                                        </p:tav>
                                        <p:tav tm="100000">
                                          <p:val>
                                            <p:strVal val="#ppt_w"/>
                                          </p:val>
                                        </p:tav>
                                      </p:tavLst>
                                    </p:anim>
                                    <p:anim calcmode="lin" valueType="num">
                                      <p:cBhvr>
                                        <p:cTn id="13" dur="1000" fill="hold"/>
                                        <p:tgtEl>
                                          <p:spTgt spid="85"/>
                                        </p:tgtEl>
                                        <p:attrNameLst>
                                          <p:attrName>ppt_h</p:attrName>
                                        </p:attrNameLst>
                                      </p:cBhvr>
                                      <p:tavLst>
                                        <p:tav tm="0">
                                          <p:val>
                                            <p:strVal val="#ppt_h"/>
                                          </p:val>
                                        </p:tav>
                                        <p:tav tm="100000">
                                          <p:val>
                                            <p:strVal val="#ppt_h"/>
                                          </p:val>
                                        </p:tav>
                                      </p:tavLst>
                                    </p:anim>
                                    <p:animEffect transition="in" filter="fade">
                                      <p:cBhvr>
                                        <p:cTn id="14" dur="1000"/>
                                        <p:tgtEl>
                                          <p:spTgt spid="85"/>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86"/>
                                        </p:tgtEl>
                                        <p:attrNameLst>
                                          <p:attrName>style.visibility</p:attrName>
                                        </p:attrNameLst>
                                      </p:cBhvr>
                                      <p:to>
                                        <p:strVal val="visible"/>
                                      </p:to>
                                    </p:set>
                                    <p:anim calcmode="lin" valueType="num">
                                      <p:cBhvr>
                                        <p:cTn id="17" dur="1000" fill="hold"/>
                                        <p:tgtEl>
                                          <p:spTgt spid="86"/>
                                        </p:tgtEl>
                                        <p:attrNameLst>
                                          <p:attrName>ppt_w</p:attrName>
                                        </p:attrNameLst>
                                      </p:cBhvr>
                                      <p:tavLst>
                                        <p:tav tm="0">
                                          <p:val>
                                            <p:strVal val="#ppt_w*0.70"/>
                                          </p:val>
                                        </p:tav>
                                        <p:tav tm="100000">
                                          <p:val>
                                            <p:strVal val="#ppt_w"/>
                                          </p:val>
                                        </p:tav>
                                      </p:tavLst>
                                    </p:anim>
                                    <p:anim calcmode="lin" valueType="num">
                                      <p:cBhvr>
                                        <p:cTn id="18" dur="1000" fill="hold"/>
                                        <p:tgtEl>
                                          <p:spTgt spid="86"/>
                                        </p:tgtEl>
                                        <p:attrNameLst>
                                          <p:attrName>ppt_h</p:attrName>
                                        </p:attrNameLst>
                                      </p:cBhvr>
                                      <p:tavLst>
                                        <p:tav tm="0">
                                          <p:val>
                                            <p:strVal val="#ppt_h"/>
                                          </p:val>
                                        </p:tav>
                                        <p:tav tm="100000">
                                          <p:val>
                                            <p:strVal val="#ppt_h"/>
                                          </p:val>
                                        </p:tav>
                                      </p:tavLst>
                                    </p:anim>
                                    <p:animEffect transition="in" filter="fade">
                                      <p:cBhvr>
                                        <p:cTn id="19" dur="1000"/>
                                        <p:tgtEl>
                                          <p:spTgt spid="86"/>
                                        </p:tgtEl>
                                      </p:cBhvr>
                                    </p:animEffect>
                                  </p:childTnLst>
                                </p:cTn>
                              </p:par>
                              <p:par>
                                <p:cTn id="20" presetID="55" presetClass="entr" presetSubtype="0" fill="hold" grpId="0" nodeType="withEffect">
                                  <p:stCondLst>
                                    <p:cond delay="0"/>
                                  </p:stCondLst>
                                  <p:childTnLst>
                                    <p:set>
                                      <p:cBhvr>
                                        <p:cTn id="21" dur="1" fill="hold">
                                          <p:stCondLst>
                                            <p:cond delay="0"/>
                                          </p:stCondLst>
                                        </p:cTn>
                                        <p:tgtEl>
                                          <p:spTgt spid="87"/>
                                        </p:tgtEl>
                                        <p:attrNameLst>
                                          <p:attrName>style.visibility</p:attrName>
                                        </p:attrNameLst>
                                      </p:cBhvr>
                                      <p:to>
                                        <p:strVal val="visible"/>
                                      </p:to>
                                    </p:set>
                                    <p:anim calcmode="lin" valueType="num">
                                      <p:cBhvr>
                                        <p:cTn id="22" dur="1000" fill="hold"/>
                                        <p:tgtEl>
                                          <p:spTgt spid="87"/>
                                        </p:tgtEl>
                                        <p:attrNameLst>
                                          <p:attrName>ppt_w</p:attrName>
                                        </p:attrNameLst>
                                      </p:cBhvr>
                                      <p:tavLst>
                                        <p:tav tm="0">
                                          <p:val>
                                            <p:strVal val="#ppt_w*0.70"/>
                                          </p:val>
                                        </p:tav>
                                        <p:tav tm="100000">
                                          <p:val>
                                            <p:strVal val="#ppt_w"/>
                                          </p:val>
                                        </p:tav>
                                      </p:tavLst>
                                    </p:anim>
                                    <p:anim calcmode="lin" valueType="num">
                                      <p:cBhvr>
                                        <p:cTn id="23" dur="1000" fill="hold"/>
                                        <p:tgtEl>
                                          <p:spTgt spid="87"/>
                                        </p:tgtEl>
                                        <p:attrNameLst>
                                          <p:attrName>ppt_h</p:attrName>
                                        </p:attrNameLst>
                                      </p:cBhvr>
                                      <p:tavLst>
                                        <p:tav tm="0">
                                          <p:val>
                                            <p:strVal val="#ppt_h"/>
                                          </p:val>
                                        </p:tav>
                                        <p:tav tm="100000">
                                          <p:val>
                                            <p:strVal val="#ppt_h"/>
                                          </p:val>
                                        </p:tav>
                                      </p:tavLst>
                                    </p:anim>
                                    <p:animEffect transition="in" filter="fade">
                                      <p:cBhvr>
                                        <p:cTn id="24" dur="1000"/>
                                        <p:tgtEl>
                                          <p:spTgt spid="87"/>
                                        </p:tgtEl>
                                      </p:cBhvr>
                                    </p:animEffect>
                                  </p:childTnLst>
                                </p:cTn>
                              </p:par>
                              <p:par>
                                <p:cTn id="25" presetID="55" presetClass="entr" presetSubtype="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 calcmode="lin" valueType="num">
                                      <p:cBhvr>
                                        <p:cTn id="27" dur="1000" fill="hold"/>
                                        <p:tgtEl>
                                          <p:spTgt spid="37"/>
                                        </p:tgtEl>
                                        <p:attrNameLst>
                                          <p:attrName>ppt_w</p:attrName>
                                        </p:attrNameLst>
                                      </p:cBhvr>
                                      <p:tavLst>
                                        <p:tav tm="0">
                                          <p:val>
                                            <p:strVal val="#ppt_w*0.70"/>
                                          </p:val>
                                        </p:tav>
                                        <p:tav tm="100000">
                                          <p:val>
                                            <p:strVal val="#ppt_w"/>
                                          </p:val>
                                        </p:tav>
                                      </p:tavLst>
                                    </p:anim>
                                    <p:anim calcmode="lin" valueType="num">
                                      <p:cBhvr>
                                        <p:cTn id="28" dur="1000" fill="hold"/>
                                        <p:tgtEl>
                                          <p:spTgt spid="37"/>
                                        </p:tgtEl>
                                        <p:attrNameLst>
                                          <p:attrName>ppt_h</p:attrName>
                                        </p:attrNameLst>
                                      </p:cBhvr>
                                      <p:tavLst>
                                        <p:tav tm="0">
                                          <p:val>
                                            <p:strVal val="#ppt_h"/>
                                          </p:val>
                                        </p:tav>
                                        <p:tav tm="100000">
                                          <p:val>
                                            <p:strVal val="#ppt_h"/>
                                          </p:val>
                                        </p:tav>
                                      </p:tavLst>
                                    </p:anim>
                                    <p:animEffect transition="in" filter="fade">
                                      <p:cBhvr>
                                        <p:cTn id="29" dur="1000"/>
                                        <p:tgtEl>
                                          <p:spTgt spid="37"/>
                                        </p:tgtEl>
                                      </p:cBhvr>
                                    </p:animEffect>
                                  </p:childTnLst>
                                </p:cTn>
                              </p:par>
                              <p:par>
                                <p:cTn id="30" presetID="55" presetClass="entr" presetSubtype="0" fill="hold" grpId="0" nodeType="withEffect">
                                  <p:stCondLst>
                                    <p:cond delay="0"/>
                                  </p:stCondLst>
                                  <p:childTnLst>
                                    <p:set>
                                      <p:cBhvr>
                                        <p:cTn id="31" dur="1" fill="hold">
                                          <p:stCondLst>
                                            <p:cond delay="0"/>
                                          </p:stCondLst>
                                        </p:cTn>
                                        <p:tgtEl>
                                          <p:spTgt spid="38"/>
                                        </p:tgtEl>
                                        <p:attrNameLst>
                                          <p:attrName>style.visibility</p:attrName>
                                        </p:attrNameLst>
                                      </p:cBhvr>
                                      <p:to>
                                        <p:strVal val="visible"/>
                                      </p:to>
                                    </p:set>
                                    <p:anim calcmode="lin" valueType="num">
                                      <p:cBhvr>
                                        <p:cTn id="32" dur="1000" fill="hold"/>
                                        <p:tgtEl>
                                          <p:spTgt spid="38"/>
                                        </p:tgtEl>
                                        <p:attrNameLst>
                                          <p:attrName>ppt_w</p:attrName>
                                        </p:attrNameLst>
                                      </p:cBhvr>
                                      <p:tavLst>
                                        <p:tav tm="0">
                                          <p:val>
                                            <p:strVal val="#ppt_w*0.70"/>
                                          </p:val>
                                        </p:tav>
                                        <p:tav tm="100000">
                                          <p:val>
                                            <p:strVal val="#ppt_w"/>
                                          </p:val>
                                        </p:tav>
                                      </p:tavLst>
                                    </p:anim>
                                    <p:anim calcmode="lin" valueType="num">
                                      <p:cBhvr>
                                        <p:cTn id="33" dur="1000" fill="hold"/>
                                        <p:tgtEl>
                                          <p:spTgt spid="38"/>
                                        </p:tgtEl>
                                        <p:attrNameLst>
                                          <p:attrName>ppt_h</p:attrName>
                                        </p:attrNameLst>
                                      </p:cBhvr>
                                      <p:tavLst>
                                        <p:tav tm="0">
                                          <p:val>
                                            <p:strVal val="#ppt_h"/>
                                          </p:val>
                                        </p:tav>
                                        <p:tav tm="100000">
                                          <p:val>
                                            <p:strVal val="#ppt_h"/>
                                          </p:val>
                                        </p:tav>
                                      </p:tavLst>
                                    </p:anim>
                                    <p:animEffect transition="in" filter="fade">
                                      <p:cBhvr>
                                        <p:cTn id="34" dur="1000"/>
                                        <p:tgtEl>
                                          <p:spTgt spid="38"/>
                                        </p:tgtEl>
                                      </p:cBhvr>
                                    </p:animEffect>
                                  </p:childTnLst>
                                </p:cTn>
                              </p:par>
                              <p:par>
                                <p:cTn id="35" presetID="55" presetClass="entr" presetSubtype="0"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anim calcmode="lin" valueType="num">
                                      <p:cBhvr>
                                        <p:cTn id="37" dur="1000" fill="hold"/>
                                        <p:tgtEl>
                                          <p:spTgt spid="39"/>
                                        </p:tgtEl>
                                        <p:attrNameLst>
                                          <p:attrName>ppt_w</p:attrName>
                                        </p:attrNameLst>
                                      </p:cBhvr>
                                      <p:tavLst>
                                        <p:tav tm="0">
                                          <p:val>
                                            <p:strVal val="#ppt_w*0.70"/>
                                          </p:val>
                                        </p:tav>
                                        <p:tav tm="100000">
                                          <p:val>
                                            <p:strVal val="#ppt_w"/>
                                          </p:val>
                                        </p:tav>
                                      </p:tavLst>
                                    </p:anim>
                                    <p:anim calcmode="lin" valueType="num">
                                      <p:cBhvr>
                                        <p:cTn id="38" dur="1000" fill="hold"/>
                                        <p:tgtEl>
                                          <p:spTgt spid="39"/>
                                        </p:tgtEl>
                                        <p:attrNameLst>
                                          <p:attrName>ppt_h</p:attrName>
                                        </p:attrNameLst>
                                      </p:cBhvr>
                                      <p:tavLst>
                                        <p:tav tm="0">
                                          <p:val>
                                            <p:strVal val="#ppt_h"/>
                                          </p:val>
                                        </p:tav>
                                        <p:tav tm="100000">
                                          <p:val>
                                            <p:strVal val="#ppt_h"/>
                                          </p:val>
                                        </p:tav>
                                      </p:tavLst>
                                    </p:anim>
                                    <p:animEffect transition="in" filter="fade">
                                      <p:cBhvr>
                                        <p:cTn id="39" dur="1000"/>
                                        <p:tgtEl>
                                          <p:spTgt spid="39"/>
                                        </p:tgtEl>
                                      </p:cBhvr>
                                    </p:animEffect>
                                  </p:childTnLst>
                                </p:cTn>
                              </p:par>
                              <p:par>
                                <p:cTn id="40" presetID="55" presetClass="entr" presetSubtype="0" fill="hold" grpId="0" nodeType="withEffect">
                                  <p:stCondLst>
                                    <p:cond delay="0"/>
                                  </p:stCondLst>
                                  <p:childTnLst>
                                    <p:set>
                                      <p:cBhvr>
                                        <p:cTn id="41" dur="1" fill="hold">
                                          <p:stCondLst>
                                            <p:cond delay="0"/>
                                          </p:stCondLst>
                                        </p:cTn>
                                        <p:tgtEl>
                                          <p:spTgt spid="40"/>
                                        </p:tgtEl>
                                        <p:attrNameLst>
                                          <p:attrName>style.visibility</p:attrName>
                                        </p:attrNameLst>
                                      </p:cBhvr>
                                      <p:to>
                                        <p:strVal val="visible"/>
                                      </p:to>
                                    </p:set>
                                    <p:anim calcmode="lin" valueType="num">
                                      <p:cBhvr>
                                        <p:cTn id="42" dur="1000" fill="hold"/>
                                        <p:tgtEl>
                                          <p:spTgt spid="40"/>
                                        </p:tgtEl>
                                        <p:attrNameLst>
                                          <p:attrName>ppt_w</p:attrName>
                                        </p:attrNameLst>
                                      </p:cBhvr>
                                      <p:tavLst>
                                        <p:tav tm="0">
                                          <p:val>
                                            <p:strVal val="#ppt_w*0.70"/>
                                          </p:val>
                                        </p:tav>
                                        <p:tav tm="100000">
                                          <p:val>
                                            <p:strVal val="#ppt_w"/>
                                          </p:val>
                                        </p:tav>
                                      </p:tavLst>
                                    </p:anim>
                                    <p:anim calcmode="lin" valueType="num">
                                      <p:cBhvr>
                                        <p:cTn id="43" dur="1000" fill="hold"/>
                                        <p:tgtEl>
                                          <p:spTgt spid="40"/>
                                        </p:tgtEl>
                                        <p:attrNameLst>
                                          <p:attrName>ppt_h</p:attrName>
                                        </p:attrNameLst>
                                      </p:cBhvr>
                                      <p:tavLst>
                                        <p:tav tm="0">
                                          <p:val>
                                            <p:strVal val="#ppt_h"/>
                                          </p:val>
                                        </p:tav>
                                        <p:tav tm="100000">
                                          <p:val>
                                            <p:strVal val="#ppt_h"/>
                                          </p:val>
                                        </p:tav>
                                      </p:tavLst>
                                    </p:anim>
                                    <p:animEffect transition="in" filter="fade">
                                      <p:cBhvr>
                                        <p:cTn id="44" dur="1000"/>
                                        <p:tgtEl>
                                          <p:spTgt spid="40"/>
                                        </p:tgtEl>
                                      </p:cBhvr>
                                    </p:animEffect>
                                  </p:childTnLst>
                                </p:cTn>
                              </p:par>
                              <p:par>
                                <p:cTn id="45" presetID="55" presetClass="entr" presetSubtype="0"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 calcmode="lin" valueType="num">
                                      <p:cBhvr>
                                        <p:cTn id="47" dur="1000" fill="hold"/>
                                        <p:tgtEl>
                                          <p:spTgt spid="41"/>
                                        </p:tgtEl>
                                        <p:attrNameLst>
                                          <p:attrName>ppt_w</p:attrName>
                                        </p:attrNameLst>
                                      </p:cBhvr>
                                      <p:tavLst>
                                        <p:tav tm="0">
                                          <p:val>
                                            <p:strVal val="#ppt_w*0.70"/>
                                          </p:val>
                                        </p:tav>
                                        <p:tav tm="100000">
                                          <p:val>
                                            <p:strVal val="#ppt_w"/>
                                          </p:val>
                                        </p:tav>
                                      </p:tavLst>
                                    </p:anim>
                                    <p:anim calcmode="lin" valueType="num">
                                      <p:cBhvr>
                                        <p:cTn id="48" dur="1000" fill="hold"/>
                                        <p:tgtEl>
                                          <p:spTgt spid="41"/>
                                        </p:tgtEl>
                                        <p:attrNameLst>
                                          <p:attrName>ppt_h</p:attrName>
                                        </p:attrNameLst>
                                      </p:cBhvr>
                                      <p:tavLst>
                                        <p:tav tm="0">
                                          <p:val>
                                            <p:strVal val="#ppt_h"/>
                                          </p:val>
                                        </p:tav>
                                        <p:tav tm="100000">
                                          <p:val>
                                            <p:strVal val="#ppt_h"/>
                                          </p:val>
                                        </p:tav>
                                      </p:tavLst>
                                    </p:anim>
                                    <p:animEffect transition="in" filter="fade">
                                      <p:cBhvr>
                                        <p:cTn id="49" dur="1000"/>
                                        <p:tgtEl>
                                          <p:spTgt spid="41"/>
                                        </p:tgtEl>
                                      </p:cBhvr>
                                    </p:animEffect>
                                  </p:childTnLst>
                                </p:cTn>
                              </p:par>
                              <p:par>
                                <p:cTn id="50" presetID="55" presetClass="entr" presetSubtype="0" fill="hold" grpId="0" nodeType="withEffect">
                                  <p:stCondLst>
                                    <p:cond delay="0"/>
                                  </p:stCondLst>
                                  <p:childTnLst>
                                    <p:set>
                                      <p:cBhvr>
                                        <p:cTn id="51" dur="1" fill="hold">
                                          <p:stCondLst>
                                            <p:cond delay="0"/>
                                          </p:stCondLst>
                                        </p:cTn>
                                        <p:tgtEl>
                                          <p:spTgt spid="42"/>
                                        </p:tgtEl>
                                        <p:attrNameLst>
                                          <p:attrName>style.visibility</p:attrName>
                                        </p:attrNameLst>
                                      </p:cBhvr>
                                      <p:to>
                                        <p:strVal val="visible"/>
                                      </p:to>
                                    </p:set>
                                    <p:anim calcmode="lin" valueType="num">
                                      <p:cBhvr>
                                        <p:cTn id="52" dur="1000" fill="hold"/>
                                        <p:tgtEl>
                                          <p:spTgt spid="42"/>
                                        </p:tgtEl>
                                        <p:attrNameLst>
                                          <p:attrName>ppt_w</p:attrName>
                                        </p:attrNameLst>
                                      </p:cBhvr>
                                      <p:tavLst>
                                        <p:tav tm="0">
                                          <p:val>
                                            <p:strVal val="#ppt_w*0.70"/>
                                          </p:val>
                                        </p:tav>
                                        <p:tav tm="100000">
                                          <p:val>
                                            <p:strVal val="#ppt_w"/>
                                          </p:val>
                                        </p:tav>
                                      </p:tavLst>
                                    </p:anim>
                                    <p:anim calcmode="lin" valueType="num">
                                      <p:cBhvr>
                                        <p:cTn id="53" dur="1000" fill="hold"/>
                                        <p:tgtEl>
                                          <p:spTgt spid="42"/>
                                        </p:tgtEl>
                                        <p:attrNameLst>
                                          <p:attrName>ppt_h</p:attrName>
                                        </p:attrNameLst>
                                      </p:cBhvr>
                                      <p:tavLst>
                                        <p:tav tm="0">
                                          <p:val>
                                            <p:strVal val="#ppt_h"/>
                                          </p:val>
                                        </p:tav>
                                        <p:tav tm="100000">
                                          <p:val>
                                            <p:strVal val="#ppt_h"/>
                                          </p:val>
                                        </p:tav>
                                      </p:tavLst>
                                    </p:anim>
                                    <p:animEffect transition="in" filter="fade">
                                      <p:cBhvr>
                                        <p:cTn id="54" dur="1000"/>
                                        <p:tgtEl>
                                          <p:spTgt spid="42"/>
                                        </p:tgtEl>
                                      </p:cBhvr>
                                    </p:animEffect>
                                  </p:childTnLst>
                                </p:cTn>
                              </p:par>
                              <p:par>
                                <p:cTn id="55" presetID="55" presetClass="entr" presetSubtype="0" fill="hold" grpId="0" nodeType="withEffect">
                                  <p:stCondLst>
                                    <p:cond delay="0"/>
                                  </p:stCondLst>
                                  <p:childTnLst>
                                    <p:set>
                                      <p:cBhvr>
                                        <p:cTn id="56" dur="1" fill="hold">
                                          <p:stCondLst>
                                            <p:cond delay="0"/>
                                          </p:stCondLst>
                                        </p:cTn>
                                        <p:tgtEl>
                                          <p:spTgt spid="43"/>
                                        </p:tgtEl>
                                        <p:attrNameLst>
                                          <p:attrName>style.visibility</p:attrName>
                                        </p:attrNameLst>
                                      </p:cBhvr>
                                      <p:to>
                                        <p:strVal val="visible"/>
                                      </p:to>
                                    </p:set>
                                    <p:anim calcmode="lin" valueType="num">
                                      <p:cBhvr>
                                        <p:cTn id="57" dur="1000" fill="hold"/>
                                        <p:tgtEl>
                                          <p:spTgt spid="43"/>
                                        </p:tgtEl>
                                        <p:attrNameLst>
                                          <p:attrName>ppt_w</p:attrName>
                                        </p:attrNameLst>
                                      </p:cBhvr>
                                      <p:tavLst>
                                        <p:tav tm="0">
                                          <p:val>
                                            <p:strVal val="#ppt_w*0.70"/>
                                          </p:val>
                                        </p:tav>
                                        <p:tav tm="100000">
                                          <p:val>
                                            <p:strVal val="#ppt_w"/>
                                          </p:val>
                                        </p:tav>
                                      </p:tavLst>
                                    </p:anim>
                                    <p:anim calcmode="lin" valueType="num">
                                      <p:cBhvr>
                                        <p:cTn id="58" dur="1000" fill="hold"/>
                                        <p:tgtEl>
                                          <p:spTgt spid="43"/>
                                        </p:tgtEl>
                                        <p:attrNameLst>
                                          <p:attrName>ppt_h</p:attrName>
                                        </p:attrNameLst>
                                      </p:cBhvr>
                                      <p:tavLst>
                                        <p:tav tm="0">
                                          <p:val>
                                            <p:strVal val="#ppt_h"/>
                                          </p:val>
                                        </p:tav>
                                        <p:tav tm="100000">
                                          <p:val>
                                            <p:strVal val="#ppt_h"/>
                                          </p:val>
                                        </p:tav>
                                      </p:tavLst>
                                    </p:anim>
                                    <p:animEffect transition="in" filter="fade">
                                      <p:cBhvr>
                                        <p:cTn id="59" dur="1000"/>
                                        <p:tgtEl>
                                          <p:spTgt spid="43"/>
                                        </p:tgtEl>
                                      </p:cBhvr>
                                    </p:animEffect>
                                  </p:childTnLst>
                                </p:cTn>
                              </p:par>
                              <p:par>
                                <p:cTn id="60" presetID="55" presetClass="entr" presetSubtype="0" fill="hold" grpId="0" nodeType="withEffect">
                                  <p:stCondLst>
                                    <p:cond delay="0"/>
                                  </p:stCondLst>
                                  <p:childTnLst>
                                    <p:set>
                                      <p:cBhvr>
                                        <p:cTn id="61" dur="1" fill="hold">
                                          <p:stCondLst>
                                            <p:cond delay="0"/>
                                          </p:stCondLst>
                                        </p:cTn>
                                        <p:tgtEl>
                                          <p:spTgt spid="44"/>
                                        </p:tgtEl>
                                        <p:attrNameLst>
                                          <p:attrName>style.visibility</p:attrName>
                                        </p:attrNameLst>
                                      </p:cBhvr>
                                      <p:to>
                                        <p:strVal val="visible"/>
                                      </p:to>
                                    </p:set>
                                    <p:anim calcmode="lin" valueType="num">
                                      <p:cBhvr>
                                        <p:cTn id="62" dur="1000" fill="hold"/>
                                        <p:tgtEl>
                                          <p:spTgt spid="44"/>
                                        </p:tgtEl>
                                        <p:attrNameLst>
                                          <p:attrName>ppt_w</p:attrName>
                                        </p:attrNameLst>
                                      </p:cBhvr>
                                      <p:tavLst>
                                        <p:tav tm="0">
                                          <p:val>
                                            <p:strVal val="#ppt_w*0.70"/>
                                          </p:val>
                                        </p:tav>
                                        <p:tav tm="100000">
                                          <p:val>
                                            <p:strVal val="#ppt_w"/>
                                          </p:val>
                                        </p:tav>
                                      </p:tavLst>
                                    </p:anim>
                                    <p:anim calcmode="lin" valueType="num">
                                      <p:cBhvr>
                                        <p:cTn id="63" dur="1000" fill="hold"/>
                                        <p:tgtEl>
                                          <p:spTgt spid="44"/>
                                        </p:tgtEl>
                                        <p:attrNameLst>
                                          <p:attrName>ppt_h</p:attrName>
                                        </p:attrNameLst>
                                      </p:cBhvr>
                                      <p:tavLst>
                                        <p:tav tm="0">
                                          <p:val>
                                            <p:strVal val="#ppt_h"/>
                                          </p:val>
                                        </p:tav>
                                        <p:tav tm="100000">
                                          <p:val>
                                            <p:strVal val="#ppt_h"/>
                                          </p:val>
                                        </p:tav>
                                      </p:tavLst>
                                    </p:anim>
                                    <p:animEffect transition="in" filter="fade">
                                      <p:cBhvr>
                                        <p:cTn id="64" dur="1000"/>
                                        <p:tgtEl>
                                          <p:spTgt spid="44"/>
                                        </p:tgtEl>
                                      </p:cBhvr>
                                    </p:animEffect>
                                  </p:childTnLst>
                                </p:cTn>
                              </p:par>
                            </p:childTnLst>
                          </p:cTn>
                        </p:par>
                        <p:par>
                          <p:cTn id="65" fill="hold">
                            <p:stCondLst>
                              <p:cond delay="1000"/>
                            </p:stCondLst>
                            <p:childTnLst>
                              <p:par>
                                <p:cTn id="66" presetID="21" presetClass="entr" presetSubtype="1" fill="hold" grpId="0" nodeType="after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wheel(1)">
                                      <p:cBhvr>
                                        <p:cTn id="68" dur="2000"/>
                                        <p:tgtEl>
                                          <p:spTgt spid="24"/>
                                        </p:tgtEl>
                                      </p:cBhvr>
                                    </p:animEffect>
                                  </p:childTnLst>
                                </p:cTn>
                              </p:par>
                              <p:par>
                                <p:cTn id="69" presetID="21" presetClass="entr" presetSubtype="1" fill="hold" grpId="0" nodeType="with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wheel(1)">
                                      <p:cBhvr>
                                        <p:cTn id="71" dur="2000"/>
                                        <p:tgtEl>
                                          <p:spTgt spid="28"/>
                                        </p:tgtEl>
                                      </p:cBhvr>
                                    </p:animEffect>
                                  </p:childTnLst>
                                </p:cTn>
                              </p:par>
                              <p:par>
                                <p:cTn id="72" presetID="21" presetClass="entr" presetSubtype="1" fill="hold" grpId="0" nodeType="withEffect">
                                  <p:stCondLst>
                                    <p:cond delay="0"/>
                                  </p:stCondLst>
                                  <p:childTnLst>
                                    <p:set>
                                      <p:cBhvr>
                                        <p:cTn id="73" dur="1" fill="hold">
                                          <p:stCondLst>
                                            <p:cond delay="0"/>
                                          </p:stCondLst>
                                        </p:cTn>
                                        <p:tgtEl>
                                          <p:spTgt spid="27"/>
                                        </p:tgtEl>
                                        <p:attrNameLst>
                                          <p:attrName>style.visibility</p:attrName>
                                        </p:attrNameLst>
                                      </p:cBhvr>
                                      <p:to>
                                        <p:strVal val="visible"/>
                                      </p:to>
                                    </p:set>
                                    <p:animEffect transition="in" filter="wheel(1)">
                                      <p:cBhvr>
                                        <p:cTn id="74" dur="2000"/>
                                        <p:tgtEl>
                                          <p:spTgt spid="27"/>
                                        </p:tgtEl>
                                      </p:cBhvr>
                                    </p:animEffect>
                                  </p:childTnLst>
                                </p:cTn>
                              </p:par>
                              <p:par>
                                <p:cTn id="75" presetID="21" presetClass="entr" presetSubtype="1" fill="hold" grpId="0" nodeType="withEffect">
                                  <p:stCondLst>
                                    <p:cond delay="0"/>
                                  </p:stCondLst>
                                  <p:childTnLst>
                                    <p:set>
                                      <p:cBhvr>
                                        <p:cTn id="76" dur="1" fill="hold">
                                          <p:stCondLst>
                                            <p:cond delay="0"/>
                                          </p:stCondLst>
                                        </p:cTn>
                                        <p:tgtEl>
                                          <p:spTgt spid="52"/>
                                        </p:tgtEl>
                                        <p:attrNameLst>
                                          <p:attrName>style.visibility</p:attrName>
                                        </p:attrNameLst>
                                      </p:cBhvr>
                                      <p:to>
                                        <p:strVal val="visible"/>
                                      </p:to>
                                    </p:set>
                                    <p:animEffect transition="in" filter="wheel(1)">
                                      <p:cBhvr>
                                        <p:cTn id="77" dur="2000"/>
                                        <p:tgtEl>
                                          <p:spTgt spid="52"/>
                                        </p:tgtEl>
                                      </p:cBhvr>
                                    </p:animEffect>
                                  </p:childTnLst>
                                </p:cTn>
                              </p:par>
                              <p:par>
                                <p:cTn id="78" presetID="21" presetClass="entr" presetSubtype="1" fill="hold" grpId="0" nodeType="withEffect">
                                  <p:stCondLst>
                                    <p:cond delay="0"/>
                                  </p:stCondLst>
                                  <p:childTnLst>
                                    <p:set>
                                      <p:cBhvr>
                                        <p:cTn id="79" dur="1" fill="hold">
                                          <p:stCondLst>
                                            <p:cond delay="0"/>
                                          </p:stCondLst>
                                        </p:cTn>
                                        <p:tgtEl>
                                          <p:spTgt spid="53"/>
                                        </p:tgtEl>
                                        <p:attrNameLst>
                                          <p:attrName>style.visibility</p:attrName>
                                        </p:attrNameLst>
                                      </p:cBhvr>
                                      <p:to>
                                        <p:strVal val="visible"/>
                                      </p:to>
                                    </p:set>
                                    <p:animEffect transition="in" filter="wheel(1)">
                                      <p:cBhvr>
                                        <p:cTn id="80" dur="2000"/>
                                        <p:tgtEl>
                                          <p:spTgt spid="53"/>
                                        </p:tgtEl>
                                      </p:cBhvr>
                                    </p:animEffect>
                                  </p:childTnLst>
                                </p:cTn>
                              </p:par>
                              <p:par>
                                <p:cTn id="81" presetID="21" presetClass="entr" presetSubtype="1" fill="hold" grpId="0" nodeType="withEffect">
                                  <p:stCondLst>
                                    <p:cond delay="0"/>
                                  </p:stCondLst>
                                  <p:childTnLst>
                                    <p:set>
                                      <p:cBhvr>
                                        <p:cTn id="82" dur="1" fill="hold">
                                          <p:stCondLst>
                                            <p:cond delay="0"/>
                                          </p:stCondLst>
                                        </p:cTn>
                                        <p:tgtEl>
                                          <p:spTgt spid="54"/>
                                        </p:tgtEl>
                                        <p:attrNameLst>
                                          <p:attrName>style.visibility</p:attrName>
                                        </p:attrNameLst>
                                      </p:cBhvr>
                                      <p:to>
                                        <p:strVal val="visible"/>
                                      </p:to>
                                    </p:set>
                                    <p:animEffect transition="in" filter="wheel(1)">
                                      <p:cBhvr>
                                        <p:cTn id="83" dur="2000"/>
                                        <p:tgtEl>
                                          <p:spTgt spid="54"/>
                                        </p:tgtEl>
                                      </p:cBhvr>
                                    </p:animEffect>
                                  </p:childTnLst>
                                </p:cTn>
                              </p:par>
                              <p:par>
                                <p:cTn id="84" presetID="21" presetClass="entr" presetSubtype="1" fill="hold" grpId="0" nodeType="withEffect">
                                  <p:stCondLst>
                                    <p:cond delay="0"/>
                                  </p:stCondLst>
                                  <p:childTnLst>
                                    <p:set>
                                      <p:cBhvr>
                                        <p:cTn id="85" dur="1" fill="hold">
                                          <p:stCondLst>
                                            <p:cond delay="0"/>
                                          </p:stCondLst>
                                        </p:cTn>
                                        <p:tgtEl>
                                          <p:spTgt spid="55"/>
                                        </p:tgtEl>
                                        <p:attrNameLst>
                                          <p:attrName>style.visibility</p:attrName>
                                        </p:attrNameLst>
                                      </p:cBhvr>
                                      <p:to>
                                        <p:strVal val="visible"/>
                                      </p:to>
                                    </p:set>
                                    <p:animEffect transition="in" filter="wheel(1)">
                                      <p:cBhvr>
                                        <p:cTn id="86" dur="2000"/>
                                        <p:tgtEl>
                                          <p:spTgt spid="55"/>
                                        </p:tgtEl>
                                      </p:cBhvr>
                                    </p:animEffect>
                                  </p:childTnLst>
                                </p:cTn>
                              </p:par>
                              <p:par>
                                <p:cTn id="87" presetID="21" presetClass="entr" presetSubtype="1" fill="hold" grpId="0" nodeType="withEffect">
                                  <p:stCondLst>
                                    <p:cond delay="0"/>
                                  </p:stCondLst>
                                  <p:childTnLst>
                                    <p:set>
                                      <p:cBhvr>
                                        <p:cTn id="88" dur="1" fill="hold">
                                          <p:stCondLst>
                                            <p:cond delay="0"/>
                                          </p:stCondLst>
                                        </p:cTn>
                                        <p:tgtEl>
                                          <p:spTgt spid="56"/>
                                        </p:tgtEl>
                                        <p:attrNameLst>
                                          <p:attrName>style.visibility</p:attrName>
                                        </p:attrNameLst>
                                      </p:cBhvr>
                                      <p:to>
                                        <p:strVal val="visible"/>
                                      </p:to>
                                    </p:set>
                                    <p:animEffect transition="in" filter="wheel(1)">
                                      <p:cBhvr>
                                        <p:cTn id="89" dur="2000"/>
                                        <p:tgtEl>
                                          <p:spTgt spid="56"/>
                                        </p:tgtEl>
                                      </p:cBhvr>
                                    </p:animEffect>
                                  </p:childTnLst>
                                </p:cTn>
                              </p:par>
                              <p:par>
                                <p:cTn id="90" presetID="21" presetClass="entr" presetSubtype="1" fill="hold" grpId="0" nodeType="withEffect">
                                  <p:stCondLst>
                                    <p:cond delay="0"/>
                                  </p:stCondLst>
                                  <p:childTnLst>
                                    <p:set>
                                      <p:cBhvr>
                                        <p:cTn id="91" dur="1" fill="hold">
                                          <p:stCondLst>
                                            <p:cond delay="0"/>
                                          </p:stCondLst>
                                        </p:cTn>
                                        <p:tgtEl>
                                          <p:spTgt spid="62"/>
                                        </p:tgtEl>
                                        <p:attrNameLst>
                                          <p:attrName>style.visibility</p:attrName>
                                        </p:attrNameLst>
                                      </p:cBhvr>
                                      <p:to>
                                        <p:strVal val="visible"/>
                                      </p:to>
                                    </p:set>
                                    <p:animEffect transition="in" filter="wheel(1)">
                                      <p:cBhvr>
                                        <p:cTn id="92" dur="2000"/>
                                        <p:tgtEl>
                                          <p:spTgt spid="62"/>
                                        </p:tgtEl>
                                      </p:cBhvr>
                                    </p:animEffect>
                                  </p:childTnLst>
                                </p:cTn>
                              </p:par>
                              <p:par>
                                <p:cTn id="93" presetID="21" presetClass="entr" presetSubtype="1" fill="hold" grpId="0" nodeType="withEffect">
                                  <p:stCondLst>
                                    <p:cond delay="0"/>
                                  </p:stCondLst>
                                  <p:childTnLst>
                                    <p:set>
                                      <p:cBhvr>
                                        <p:cTn id="94" dur="1" fill="hold">
                                          <p:stCondLst>
                                            <p:cond delay="0"/>
                                          </p:stCondLst>
                                        </p:cTn>
                                        <p:tgtEl>
                                          <p:spTgt spid="63"/>
                                        </p:tgtEl>
                                        <p:attrNameLst>
                                          <p:attrName>style.visibility</p:attrName>
                                        </p:attrNameLst>
                                      </p:cBhvr>
                                      <p:to>
                                        <p:strVal val="visible"/>
                                      </p:to>
                                    </p:set>
                                    <p:animEffect transition="in" filter="wheel(1)">
                                      <p:cBhvr>
                                        <p:cTn id="95" dur="2000"/>
                                        <p:tgtEl>
                                          <p:spTgt spid="63"/>
                                        </p:tgtEl>
                                      </p:cBhvr>
                                    </p:animEffect>
                                  </p:childTnLst>
                                </p:cTn>
                              </p:par>
                              <p:par>
                                <p:cTn id="96" presetID="21" presetClass="entr" presetSubtype="1" fill="hold" grpId="0" nodeType="withEffect">
                                  <p:stCondLst>
                                    <p:cond delay="0"/>
                                  </p:stCondLst>
                                  <p:childTnLst>
                                    <p:set>
                                      <p:cBhvr>
                                        <p:cTn id="97" dur="1" fill="hold">
                                          <p:stCondLst>
                                            <p:cond delay="0"/>
                                          </p:stCondLst>
                                        </p:cTn>
                                        <p:tgtEl>
                                          <p:spTgt spid="64"/>
                                        </p:tgtEl>
                                        <p:attrNameLst>
                                          <p:attrName>style.visibility</p:attrName>
                                        </p:attrNameLst>
                                      </p:cBhvr>
                                      <p:to>
                                        <p:strVal val="visible"/>
                                      </p:to>
                                    </p:set>
                                    <p:animEffect transition="in" filter="wheel(1)">
                                      <p:cBhvr>
                                        <p:cTn id="98" dur="2000"/>
                                        <p:tgtEl>
                                          <p:spTgt spid="64"/>
                                        </p:tgtEl>
                                      </p:cBhvr>
                                    </p:animEffect>
                                  </p:childTnLst>
                                </p:cTn>
                              </p:par>
                              <p:par>
                                <p:cTn id="99" presetID="21" presetClass="entr" presetSubtype="1" fill="hold" grpId="0" nodeType="withEffect">
                                  <p:stCondLst>
                                    <p:cond delay="0"/>
                                  </p:stCondLst>
                                  <p:childTnLst>
                                    <p:set>
                                      <p:cBhvr>
                                        <p:cTn id="100" dur="1" fill="hold">
                                          <p:stCondLst>
                                            <p:cond delay="0"/>
                                          </p:stCondLst>
                                        </p:cTn>
                                        <p:tgtEl>
                                          <p:spTgt spid="65"/>
                                        </p:tgtEl>
                                        <p:attrNameLst>
                                          <p:attrName>style.visibility</p:attrName>
                                        </p:attrNameLst>
                                      </p:cBhvr>
                                      <p:to>
                                        <p:strVal val="visible"/>
                                      </p:to>
                                    </p:set>
                                    <p:animEffect transition="in" filter="wheel(1)">
                                      <p:cBhvr>
                                        <p:cTn id="101" dur="2000"/>
                                        <p:tgtEl>
                                          <p:spTgt spid="65"/>
                                        </p:tgtEl>
                                      </p:cBhvr>
                                    </p:animEffect>
                                  </p:childTnLst>
                                </p:cTn>
                              </p:par>
                              <p:par>
                                <p:cTn id="102" presetID="21" presetClass="entr" presetSubtype="1" fill="hold" grpId="0" nodeType="withEffect">
                                  <p:stCondLst>
                                    <p:cond delay="0"/>
                                  </p:stCondLst>
                                  <p:childTnLst>
                                    <p:set>
                                      <p:cBhvr>
                                        <p:cTn id="103" dur="1" fill="hold">
                                          <p:stCondLst>
                                            <p:cond delay="0"/>
                                          </p:stCondLst>
                                        </p:cTn>
                                        <p:tgtEl>
                                          <p:spTgt spid="66"/>
                                        </p:tgtEl>
                                        <p:attrNameLst>
                                          <p:attrName>style.visibility</p:attrName>
                                        </p:attrNameLst>
                                      </p:cBhvr>
                                      <p:to>
                                        <p:strVal val="visible"/>
                                      </p:to>
                                    </p:set>
                                    <p:animEffect transition="in" filter="wheel(1)">
                                      <p:cBhvr>
                                        <p:cTn id="104" dur="2000"/>
                                        <p:tgtEl>
                                          <p:spTgt spid="66"/>
                                        </p:tgtEl>
                                      </p:cBhvr>
                                    </p:animEffect>
                                  </p:childTnLst>
                                </p:cTn>
                              </p:par>
                              <p:par>
                                <p:cTn id="105" presetID="21" presetClass="entr" presetSubtype="1" fill="hold" grpId="0" nodeType="withEffect">
                                  <p:stCondLst>
                                    <p:cond delay="0"/>
                                  </p:stCondLst>
                                  <p:childTnLst>
                                    <p:set>
                                      <p:cBhvr>
                                        <p:cTn id="106" dur="1" fill="hold">
                                          <p:stCondLst>
                                            <p:cond delay="0"/>
                                          </p:stCondLst>
                                        </p:cTn>
                                        <p:tgtEl>
                                          <p:spTgt spid="67"/>
                                        </p:tgtEl>
                                        <p:attrNameLst>
                                          <p:attrName>style.visibility</p:attrName>
                                        </p:attrNameLst>
                                      </p:cBhvr>
                                      <p:to>
                                        <p:strVal val="visible"/>
                                      </p:to>
                                    </p:set>
                                    <p:animEffect transition="in" filter="wheel(1)">
                                      <p:cBhvr>
                                        <p:cTn id="107" dur="2000"/>
                                        <p:tgtEl>
                                          <p:spTgt spid="67"/>
                                        </p:tgtEl>
                                      </p:cBhvr>
                                    </p:animEffect>
                                  </p:childTnLst>
                                </p:cTn>
                              </p:par>
                              <p:par>
                                <p:cTn id="108" presetID="21" presetClass="entr" presetSubtype="1" fill="hold" grpId="0" nodeType="withEffect">
                                  <p:stCondLst>
                                    <p:cond delay="0"/>
                                  </p:stCondLst>
                                  <p:childTnLst>
                                    <p:set>
                                      <p:cBhvr>
                                        <p:cTn id="109" dur="1" fill="hold">
                                          <p:stCondLst>
                                            <p:cond delay="0"/>
                                          </p:stCondLst>
                                        </p:cTn>
                                        <p:tgtEl>
                                          <p:spTgt spid="68"/>
                                        </p:tgtEl>
                                        <p:attrNameLst>
                                          <p:attrName>style.visibility</p:attrName>
                                        </p:attrNameLst>
                                      </p:cBhvr>
                                      <p:to>
                                        <p:strVal val="visible"/>
                                      </p:to>
                                    </p:set>
                                    <p:animEffect transition="in" filter="wheel(1)">
                                      <p:cBhvr>
                                        <p:cTn id="110" dur="2000"/>
                                        <p:tgtEl>
                                          <p:spTgt spid="68"/>
                                        </p:tgtEl>
                                      </p:cBhvr>
                                    </p:animEffect>
                                  </p:childTnLst>
                                </p:cTn>
                              </p:par>
                              <p:par>
                                <p:cTn id="111" presetID="21" presetClass="entr" presetSubtype="1" fill="hold" grpId="0" nodeType="withEffect">
                                  <p:stCondLst>
                                    <p:cond delay="0"/>
                                  </p:stCondLst>
                                  <p:childTnLst>
                                    <p:set>
                                      <p:cBhvr>
                                        <p:cTn id="112" dur="1" fill="hold">
                                          <p:stCondLst>
                                            <p:cond delay="0"/>
                                          </p:stCondLst>
                                        </p:cTn>
                                        <p:tgtEl>
                                          <p:spTgt spid="69"/>
                                        </p:tgtEl>
                                        <p:attrNameLst>
                                          <p:attrName>style.visibility</p:attrName>
                                        </p:attrNameLst>
                                      </p:cBhvr>
                                      <p:to>
                                        <p:strVal val="visible"/>
                                      </p:to>
                                    </p:set>
                                    <p:animEffect transition="in" filter="wheel(1)">
                                      <p:cBhvr>
                                        <p:cTn id="113" dur="2000"/>
                                        <p:tgtEl>
                                          <p:spTgt spid="69"/>
                                        </p:tgtEl>
                                      </p:cBhvr>
                                    </p:animEffect>
                                  </p:childTnLst>
                                </p:cTn>
                              </p:par>
                              <p:par>
                                <p:cTn id="114" presetID="21" presetClass="entr" presetSubtype="1" fill="hold" grpId="0" nodeType="withEffect">
                                  <p:stCondLst>
                                    <p:cond delay="0"/>
                                  </p:stCondLst>
                                  <p:childTnLst>
                                    <p:set>
                                      <p:cBhvr>
                                        <p:cTn id="115" dur="1" fill="hold">
                                          <p:stCondLst>
                                            <p:cond delay="0"/>
                                          </p:stCondLst>
                                        </p:cTn>
                                        <p:tgtEl>
                                          <p:spTgt spid="70"/>
                                        </p:tgtEl>
                                        <p:attrNameLst>
                                          <p:attrName>style.visibility</p:attrName>
                                        </p:attrNameLst>
                                      </p:cBhvr>
                                      <p:to>
                                        <p:strVal val="visible"/>
                                      </p:to>
                                    </p:set>
                                    <p:animEffect transition="in" filter="wheel(1)">
                                      <p:cBhvr>
                                        <p:cTn id="116" dur="2000"/>
                                        <p:tgtEl>
                                          <p:spTgt spid="70"/>
                                        </p:tgtEl>
                                      </p:cBhvr>
                                    </p:animEffect>
                                  </p:childTnLst>
                                </p:cTn>
                              </p:par>
                              <p:par>
                                <p:cTn id="117" presetID="21" presetClass="entr" presetSubtype="1" fill="hold" nodeType="withEffect">
                                  <p:stCondLst>
                                    <p:cond delay="0"/>
                                  </p:stCondLst>
                                  <p:childTnLst>
                                    <p:set>
                                      <p:cBhvr>
                                        <p:cTn id="118" dur="1" fill="hold">
                                          <p:stCondLst>
                                            <p:cond delay="0"/>
                                          </p:stCondLst>
                                        </p:cTn>
                                        <p:tgtEl>
                                          <p:spTgt spid="45"/>
                                        </p:tgtEl>
                                        <p:attrNameLst>
                                          <p:attrName>style.visibility</p:attrName>
                                        </p:attrNameLst>
                                      </p:cBhvr>
                                      <p:to>
                                        <p:strVal val="visible"/>
                                      </p:to>
                                    </p:set>
                                    <p:animEffect transition="in" filter="wheel(1)">
                                      <p:cBhvr>
                                        <p:cTn id="119" dur="2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bldLvl="0" animBg="1"/>
      <p:bldP spid="85" grpId="0" bldLvl="0" animBg="1"/>
      <p:bldP spid="86" grpId="0"/>
      <p:bldP spid="87" grpId="0"/>
      <p:bldP spid="37" grpId="0"/>
      <p:bldP spid="38" grpId="0"/>
      <p:bldP spid="39" grpId="0"/>
      <p:bldP spid="40" grpId="0"/>
      <p:bldP spid="41" grpId="0"/>
      <p:bldP spid="42" grpId="0"/>
      <p:bldP spid="43" grpId="0" bldLvl="0" animBg="1"/>
      <p:bldP spid="44" grpId="0"/>
      <p:bldP spid="24" grpId="0" bldLvl="0" animBg="1"/>
      <p:bldP spid="28" grpId="0" bldLvl="0" animBg="1"/>
      <p:bldP spid="27" grpId="0" bldLvl="0" animBg="1"/>
      <p:bldP spid="52" grpId="0" bldLvl="0" animBg="1"/>
      <p:bldP spid="53" grpId="0" bldLvl="0" animBg="1"/>
      <p:bldP spid="54" grpId="0" bldLvl="0" animBg="1"/>
      <p:bldP spid="55" grpId="0" bldLvl="0" animBg="1"/>
      <p:bldP spid="56" grpId="0" bldLvl="0" animBg="1"/>
      <p:bldP spid="62" grpId="0" bldLvl="0" animBg="1"/>
      <p:bldP spid="63" grpId="0"/>
      <p:bldP spid="64" grpId="0"/>
      <p:bldP spid="65" grpId="0"/>
      <p:bldP spid="66" grpId="0"/>
      <p:bldP spid="67" grpId="0"/>
      <p:bldP spid="68" grpId="0"/>
      <p:bldP spid="69" grpId="0"/>
      <p:bldP spid="70"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9227D"/>
                </a:solidFill>
                <a:latin typeface="字魂59号-创粗黑" panose="00000500000000000000" charset="-122"/>
                <a:ea typeface="字魂59号-创粗黑" panose="00000500000000000000" charset="-122"/>
                <a:cs typeface="+mn-ea"/>
                <a:sym typeface="+mn-lt"/>
              </a:rPr>
              <a:t>未来规划内容</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graphicFrame>
        <p:nvGraphicFramePr>
          <p:cNvPr id="2" name="图表 1"/>
          <p:cNvGraphicFramePr/>
          <p:nvPr/>
        </p:nvGraphicFramePr>
        <p:xfrm>
          <a:off x="4949335" y="1714033"/>
          <a:ext cx="6402443" cy="3771266"/>
        </p:xfrm>
        <a:graphic>
          <a:graphicData uri="http://schemas.openxmlformats.org/drawingml/2006/chart">
            <c:chart xmlns:c="http://schemas.openxmlformats.org/drawingml/2006/chart" xmlns:r="http://schemas.openxmlformats.org/officeDocument/2006/relationships" r:id="rId1"/>
          </a:graphicData>
        </a:graphic>
      </p:graphicFrame>
      <p:sp>
        <p:nvSpPr>
          <p:cNvPr id="3" name="TextBox 38"/>
          <p:cNvSpPr txBox="1"/>
          <p:nvPr/>
        </p:nvSpPr>
        <p:spPr>
          <a:xfrm>
            <a:off x="1042959" y="2421795"/>
            <a:ext cx="3389398" cy="914400"/>
          </a:xfrm>
          <a:prstGeom prst="rect">
            <a:avLst/>
          </a:prstGeom>
          <a:noFill/>
        </p:spPr>
        <p:txBody>
          <a:bodyPr wrap="square" lIns="83999" tIns="41999" rIns="83999" bIns="41999" rtlCol="0">
            <a:spAutoFit/>
          </a:bodyPr>
          <a:p>
            <a:pPr>
              <a:lnSpc>
                <a:spcPct val="150000"/>
              </a:lnSpc>
              <a:spcBef>
                <a:spcPct val="20000"/>
              </a:spcBef>
            </a:pPr>
            <a:r>
              <a:rPr lang="zh-CN" altLang="en-US" sz="1200">
                <a:solidFill>
                  <a:srgbClr val="243547"/>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单击此处可编辑内容，单击此处可编辑内容。</a:t>
            </a:r>
            <a:r>
              <a:rPr lang="zh-CN" altLang="en-US" sz="1200">
                <a:solidFill>
                  <a:srgbClr val="243547"/>
                </a:solidFill>
                <a:latin typeface="字魂59号-创粗黑" panose="00000500000000000000" charset="-122"/>
                <a:ea typeface="字魂59号-创粗黑" panose="00000500000000000000" charset="-122"/>
                <a:cs typeface="字魂59号-创粗黑" panose="00000500000000000000" charset="-122"/>
              </a:rPr>
              <a:t>单击添加项目内容</a:t>
            </a:r>
            <a:r>
              <a:rPr lang="zh-CN" altLang="zh-CN" sz="1200">
                <a:solidFill>
                  <a:srgbClr val="243547"/>
                </a:solidFill>
                <a:latin typeface="字魂59号-创粗黑" panose="00000500000000000000" charset="-122"/>
                <a:ea typeface="字魂59号-创粗黑" panose="00000500000000000000" charset="-122"/>
                <a:cs typeface="字魂59号-创粗黑" panose="00000500000000000000" charset="-122"/>
              </a:rPr>
              <a:t>。</a:t>
            </a:r>
            <a:r>
              <a:rPr lang="zh-CN" altLang="en-US" sz="1200">
                <a:solidFill>
                  <a:srgbClr val="243547"/>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单击此处可编辑内容，单击此处可编辑内容。</a:t>
            </a:r>
            <a:r>
              <a:rPr lang="zh-CN" altLang="en-US" sz="1200">
                <a:solidFill>
                  <a:srgbClr val="243547"/>
                </a:solidFill>
                <a:latin typeface="字魂59号-创粗黑" panose="00000500000000000000" charset="-122"/>
                <a:ea typeface="字魂59号-创粗黑" panose="00000500000000000000" charset="-122"/>
                <a:cs typeface="字魂59号-创粗黑" panose="00000500000000000000" charset="-122"/>
                <a:sym typeface="+mn-ea"/>
              </a:rPr>
              <a:t>单击添加项目内容</a:t>
            </a:r>
            <a:r>
              <a:rPr lang="zh-CN" altLang="zh-CN" sz="1200">
                <a:solidFill>
                  <a:srgbClr val="243547"/>
                </a:solidFill>
                <a:latin typeface="字魂59号-创粗黑" panose="00000500000000000000" charset="-122"/>
                <a:ea typeface="字魂59号-创粗黑" panose="00000500000000000000" charset="-122"/>
                <a:cs typeface="字魂59号-创粗黑" panose="00000500000000000000" charset="-122"/>
                <a:sym typeface="+mn-ea"/>
              </a:rPr>
              <a:t>。</a:t>
            </a:r>
            <a:endParaRPr lang="en-US" altLang="zh-CN" sz="1200">
              <a:solidFill>
                <a:srgbClr val="243547"/>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8" name="TextBox 39"/>
          <p:cNvSpPr txBox="1"/>
          <p:nvPr/>
        </p:nvSpPr>
        <p:spPr>
          <a:xfrm>
            <a:off x="1042670" y="1774825"/>
            <a:ext cx="2846705" cy="738505"/>
          </a:xfrm>
          <a:prstGeom prst="rect">
            <a:avLst/>
          </a:prstGeom>
          <a:noFill/>
        </p:spPr>
        <p:txBody>
          <a:bodyPr wrap="square" lIns="83999" tIns="0" rIns="83999" bIns="0" rtlCol="0" anchor="t">
            <a:spAutoFit/>
          </a:bodyPr>
          <a:p>
            <a:pPr>
              <a:lnSpc>
                <a:spcPct val="150000"/>
              </a:lnSpc>
            </a:pPr>
            <a:r>
              <a:rPr lang="zh-CN" altLang="en-US" sz="3200" b="1" dirty="0">
                <a:solidFill>
                  <a:srgbClr val="474479"/>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未来工作目标</a:t>
            </a:r>
            <a:endParaRPr lang="zh-CN" altLang="en-US" sz="3200" b="1" dirty="0">
              <a:solidFill>
                <a:srgbClr val="474479"/>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
        <p:nvSpPr>
          <p:cNvPr id="9" name="TextBox 40"/>
          <p:cNvSpPr txBox="1"/>
          <p:nvPr/>
        </p:nvSpPr>
        <p:spPr>
          <a:xfrm>
            <a:off x="1042609" y="3600973"/>
            <a:ext cx="3000542" cy="638816"/>
          </a:xfrm>
          <a:prstGeom prst="rect">
            <a:avLst/>
          </a:prstGeom>
          <a:noFill/>
        </p:spPr>
        <p:txBody>
          <a:bodyPr wrap="none" lIns="83999" tIns="41999" rIns="83999" bIns="41999" rtlCol="0">
            <a:spAutoFit/>
          </a:bodyPr>
          <a:p>
            <a:r>
              <a:rPr lang="en-US" altLang="zh-CN" sz="3600" b="1">
                <a:solidFill>
                  <a:schemeClr val="tx1">
                    <a:lumMod val="50000"/>
                    <a:lumOff val="50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496,058,473</a:t>
            </a:r>
            <a:endParaRPr lang="en-US" altLang="zh-CN" sz="3600" b="1" dirty="0">
              <a:solidFill>
                <a:schemeClr val="tx1">
                  <a:lumMod val="50000"/>
                  <a:lumOff val="50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
        <p:nvSpPr>
          <p:cNvPr id="11" name="圆角矩形 10"/>
          <p:cNvSpPr/>
          <p:nvPr/>
        </p:nvSpPr>
        <p:spPr>
          <a:xfrm>
            <a:off x="1135588" y="4872714"/>
            <a:ext cx="1282141" cy="358815"/>
          </a:xfrm>
          <a:prstGeom prst="roundRect">
            <a:avLst/>
          </a:prstGeom>
          <a:solidFill>
            <a:srgbClr val="5B54B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bg1"/>
                </a:solidFill>
                <a:latin typeface="字魂59号-创粗黑" panose="00000500000000000000" charset="-122"/>
                <a:ea typeface="字魂59号-创粗黑" panose="00000500000000000000" charset="-122"/>
                <a:cs typeface="字魂59号-创粗黑" panose="00000500000000000000" charset="-122"/>
              </a:rPr>
              <a:t>关键字</a:t>
            </a:r>
            <a:endParaRPr lang="zh-CN" altLang="en-US" sz="1600">
              <a:solidFill>
                <a:schemeClr val="bg1"/>
              </a:solidFill>
              <a:latin typeface="字魂59号-创粗黑" panose="00000500000000000000" charset="-122"/>
              <a:ea typeface="字魂59号-创粗黑" panose="00000500000000000000" charset="-122"/>
              <a:cs typeface="字魂59号-创粗黑" panose="00000500000000000000"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par>
                          <p:cTn id="8" fill="hold">
                            <p:stCondLst>
                              <p:cond delay="500"/>
                            </p:stCondLst>
                            <p:childTnLst>
                              <p:par>
                                <p:cTn id="9" presetID="2" presetClass="entr" presetSubtype="1" decel="10000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1000" fill="hold"/>
                                        <p:tgtEl>
                                          <p:spTgt spid="3"/>
                                        </p:tgtEl>
                                        <p:attrNameLst>
                                          <p:attrName>ppt_x</p:attrName>
                                        </p:attrNameLst>
                                      </p:cBhvr>
                                      <p:tavLst>
                                        <p:tav tm="0">
                                          <p:val>
                                            <p:strVal val="1+#ppt_w/2"/>
                                          </p:val>
                                        </p:tav>
                                        <p:tav tm="100000">
                                          <p:val>
                                            <p:strVal val="#ppt_x"/>
                                          </p:val>
                                        </p:tav>
                                      </p:tavLst>
                                    </p:anim>
                                    <p:anim calcmode="lin" valueType="num">
                                      <p:cBhvr additive="base">
                                        <p:cTn id="16" dur="1000" fill="hold"/>
                                        <p:tgtEl>
                                          <p:spTgt spid="3"/>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12" presetClass="entr" presetSubtype="4" fill="hold" grpId="0" nodeType="afterEffect">
                                  <p:stCondLst>
                                    <p:cond delay="0"/>
                                  </p:stCondLst>
                                  <p:iterate type="lt">
                                    <p:tmPct val="50000"/>
                                  </p:iterate>
                                  <p:childTnLst>
                                    <p:set>
                                      <p:cBhvr>
                                        <p:cTn id="19" dur="1" fill="hold">
                                          <p:stCondLst>
                                            <p:cond delay="0"/>
                                          </p:stCondLst>
                                        </p:cTn>
                                        <p:tgtEl>
                                          <p:spTgt spid="9"/>
                                        </p:tgtEl>
                                        <p:attrNameLst>
                                          <p:attrName>style.visibility</p:attrName>
                                        </p:attrNameLst>
                                      </p:cBhvr>
                                      <p:to>
                                        <p:strVal val="visible"/>
                                      </p:to>
                                    </p:set>
                                    <p:anim calcmode="lin" valueType="num">
                                      <p:cBhvr additive="base">
                                        <p:cTn id="20" dur="200"/>
                                        <p:tgtEl>
                                          <p:spTgt spid="9"/>
                                        </p:tgtEl>
                                        <p:attrNameLst>
                                          <p:attrName>ppt_y</p:attrName>
                                        </p:attrNameLst>
                                      </p:cBhvr>
                                      <p:tavLst>
                                        <p:tav tm="0">
                                          <p:val>
                                            <p:strVal val="#ppt_y+#ppt_h*1.125000"/>
                                          </p:val>
                                        </p:tav>
                                        <p:tav tm="100000">
                                          <p:val>
                                            <p:strVal val="#ppt_y"/>
                                          </p:val>
                                        </p:tav>
                                      </p:tavLst>
                                    </p:anim>
                                    <p:animEffect transition="in" filter="wipe(up)">
                                      <p:cBhvr>
                                        <p:cTn id="21" dur="200"/>
                                        <p:tgtEl>
                                          <p:spTgt spid="9"/>
                                        </p:tgtEl>
                                      </p:cBhvr>
                                    </p:animEffect>
                                  </p:childTnLst>
                                </p:cTn>
                              </p:par>
                            </p:childTnLst>
                          </p:cTn>
                        </p:par>
                        <p:par>
                          <p:cTn id="22" fill="hold">
                            <p:stCondLst>
                              <p:cond delay="2700"/>
                            </p:stCondLst>
                            <p:childTnLst>
                              <p:par>
                                <p:cTn id="23" presetID="42"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000"/>
                                        <p:tgtEl>
                                          <p:spTgt spid="11"/>
                                        </p:tgtEl>
                                      </p:cBhvr>
                                    </p:animEffect>
                                    <p:anim calcmode="lin" valueType="num">
                                      <p:cBhvr>
                                        <p:cTn id="26" dur="1000" fill="hold"/>
                                        <p:tgtEl>
                                          <p:spTgt spid="11"/>
                                        </p:tgtEl>
                                        <p:attrNameLst>
                                          <p:attrName>ppt_x</p:attrName>
                                        </p:attrNameLst>
                                      </p:cBhvr>
                                      <p:tavLst>
                                        <p:tav tm="0">
                                          <p:val>
                                            <p:strVal val="#ppt_x"/>
                                          </p:val>
                                        </p:tav>
                                        <p:tav tm="100000">
                                          <p:val>
                                            <p:strVal val="#ppt_x"/>
                                          </p:val>
                                        </p:tav>
                                      </p:tavLst>
                                    </p:anim>
                                    <p:anim calcmode="lin" valueType="num">
                                      <p:cBhvr>
                                        <p:cTn id="2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3" grpId="0"/>
      <p:bldP spid="8" grpId="0"/>
      <p:bldP spid="9" grpId="0"/>
      <p:bldP spid="11"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9227D"/>
                </a:solidFill>
                <a:latin typeface="字魂59号-创粗黑" panose="00000500000000000000" charset="-122"/>
                <a:ea typeface="字魂59号-创粗黑" panose="00000500000000000000" charset="-122"/>
                <a:cs typeface="+mn-ea"/>
                <a:sym typeface="+mn-lt"/>
              </a:rPr>
              <a:t>未来规划内容</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35842" name="Oval 2"/>
          <p:cNvSpPr/>
          <p:nvPr/>
        </p:nvSpPr>
        <p:spPr bwMode="auto">
          <a:xfrm>
            <a:off x="1558132" y="2162969"/>
            <a:ext cx="2913856" cy="2913857"/>
          </a:xfrm>
          <a:prstGeom prst="ellipse">
            <a:avLst/>
          </a:prstGeom>
          <a:noFill/>
          <a:ln w="63500" cap="flat" cmpd="sng">
            <a:solidFill>
              <a:srgbClr val="C0C6CD"/>
            </a:solidFill>
            <a:prstDash val="solid"/>
            <a:miter lim="400000"/>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2860" rIns="22860" anchor="ctr"/>
          <a:lstStyle>
            <a:lvl1pPr defTabSz="45593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1pPr>
            <a:lvl2pPr marL="742950" indent="-285750" defTabSz="45593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2pPr>
            <a:lvl3pPr marL="1143000" indent="-228600" defTabSz="45593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3pPr>
            <a:lvl4pPr marL="1600200" indent="-228600" defTabSz="45593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4pPr>
            <a:lvl5pPr marL="2057400" indent="-228600" defTabSz="45593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5pPr>
            <a:lvl6pPr marL="2514600" indent="-228600" defTabSz="45593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6pPr>
            <a:lvl7pPr marL="2971800" indent="-228600" defTabSz="45593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7pPr>
            <a:lvl8pPr marL="3429000" indent="-228600" defTabSz="45593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8pPr>
            <a:lvl9pPr marL="3886200" indent="-228600" defTabSz="45593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9pPr>
          </a:lstStyle>
          <a:p>
            <a:pPr eaLnBrk="1">
              <a:lnSpc>
                <a:spcPct val="100000"/>
              </a:lnSpc>
              <a:spcBef>
                <a:spcPct val="0"/>
              </a:spcBef>
              <a:buSzTx/>
              <a:buFontTx/>
              <a:buNone/>
              <a:defRPr/>
            </a:pPr>
            <a:endParaRPr lang="zh-CN" altLang="zh-CN" sz="5800" baseline="0">
              <a:solidFill>
                <a:srgbClr val="77716C"/>
              </a:solidFill>
              <a:latin typeface="字魂57号-创细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5844" name="Oval 4"/>
          <p:cNvSpPr/>
          <p:nvPr/>
        </p:nvSpPr>
        <p:spPr bwMode="auto">
          <a:xfrm>
            <a:off x="669925" y="1275556"/>
            <a:ext cx="4690269" cy="4690269"/>
          </a:xfrm>
          <a:prstGeom prst="ellipse">
            <a:avLst/>
          </a:prstGeom>
          <a:noFill/>
          <a:ln w="50800" cap="flat" cmpd="sng">
            <a:solidFill>
              <a:srgbClr val="E0E4E6"/>
            </a:solidFill>
            <a:prstDash val="solid"/>
            <a:miter lim="400000"/>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5400" tIns="25400" rIns="25400" bIns="25400" anchor="ctr"/>
          <a:lstStyle>
            <a:lvl1pPr>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1pPr>
            <a:lvl2pPr marL="742950" indent="-28575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2pPr>
            <a:lvl3pPr marL="11430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3pPr>
            <a:lvl4pPr marL="16002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4pPr>
            <a:lvl5pPr marL="20574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5pPr>
            <a:lvl6pPr marL="25146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6pPr>
            <a:lvl7pPr marL="29718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7pPr>
            <a:lvl8pPr marL="34290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8pPr>
            <a:lvl9pPr marL="38862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9pPr>
          </a:lstStyle>
          <a:p>
            <a:pPr algn="ctr" eaLnBrk="1">
              <a:lnSpc>
                <a:spcPct val="100000"/>
              </a:lnSpc>
              <a:spcBef>
                <a:spcPct val="0"/>
              </a:spcBef>
              <a:buSzTx/>
              <a:buFontTx/>
              <a:buNone/>
              <a:defRPr/>
            </a:pPr>
            <a:endParaRPr lang="zh-CN" altLang="zh-CN" sz="1600" baseline="0" dirty="0">
              <a:solidFill>
                <a:srgbClr val="FFFFFF"/>
              </a:solidFill>
              <a:latin typeface="字魂57号-创细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2" name="Oval 6"/>
          <p:cNvSpPr/>
          <p:nvPr/>
        </p:nvSpPr>
        <p:spPr bwMode="auto">
          <a:xfrm>
            <a:off x="4515644" y="5072856"/>
            <a:ext cx="346075" cy="346075"/>
          </a:xfrm>
          <a:prstGeom prst="ellipse">
            <a:avLst/>
          </a:prstGeom>
          <a:solidFill>
            <a:srgbClr val="5B54B6"/>
          </a:solidFill>
          <a:ln>
            <a:noFill/>
          </a:ln>
          <a:effectLst/>
        </p:spPr>
        <p:txBody>
          <a:bodyPr lIns="25400" tIns="25400" rIns="25400" bIns="25400" anchor="ctr"/>
          <a:lstStyle>
            <a:lvl1pPr>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1pPr>
            <a:lvl2pPr marL="742950" indent="-28575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2pPr>
            <a:lvl3pPr marL="11430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3pPr>
            <a:lvl4pPr marL="16002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4pPr>
            <a:lvl5pPr marL="20574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5pPr>
            <a:lvl6pPr marL="25146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6pPr>
            <a:lvl7pPr marL="29718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7pPr>
            <a:lvl8pPr marL="34290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8pPr>
            <a:lvl9pPr marL="38862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9pPr>
          </a:lstStyle>
          <a:p>
            <a:pPr algn="ctr" eaLnBrk="1">
              <a:lnSpc>
                <a:spcPct val="100000"/>
              </a:lnSpc>
              <a:spcBef>
                <a:spcPct val="0"/>
              </a:spcBef>
              <a:buSzTx/>
              <a:buFontTx/>
              <a:buNone/>
              <a:defRPr/>
            </a:pPr>
            <a:endParaRPr lang="zh-CN" altLang="zh-CN" sz="1600" baseline="0" dirty="0">
              <a:solidFill>
                <a:srgbClr val="FFFFFF"/>
              </a:solidFill>
              <a:latin typeface="字魂57号-创细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 name="AutoShape 7"/>
          <p:cNvSpPr/>
          <p:nvPr/>
        </p:nvSpPr>
        <p:spPr bwMode="auto">
          <a:xfrm>
            <a:off x="4654550" y="5186362"/>
            <a:ext cx="77787" cy="131762"/>
          </a:xfrm>
          <a:custGeom>
            <a:avLst/>
            <a:gdLst>
              <a:gd name="T0" fmla="*/ 77801 w 21600"/>
              <a:gd name="T1" fmla="*/ 131785 h 21600"/>
              <a:gd name="T2" fmla="*/ 77801 w 21600"/>
              <a:gd name="T3" fmla="*/ 131785 h 21600"/>
              <a:gd name="T4" fmla="*/ 77801 w 21600"/>
              <a:gd name="T5" fmla="*/ 131785 h 21600"/>
              <a:gd name="T6" fmla="*/ 77801 w 21600"/>
              <a:gd name="T7" fmla="*/ 13178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164" y="10695"/>
                </a:moveTo>
                <a:lnTo>
                  <a:pt x="18164" y="2274"/>
                </a:lnTo>
                <a:lnTo>
                  <a:pt x="19847" y="2274"/>
                </a:lnTo>
                <a:lnTo>
                  <a:pt x="19847" y="0"/>
                </a:lnTo>
                <a:lnTo>
                  <a:pt x="2034" y="0"/>
                </a:lnTo>
                <a:lnTo>
                  <a:pt x="2034" y="2274"/>
                </a:lnTo>
                <a:lnTo>
                  <a:pt x="3787" y="2274"/>
                </a:lnTo>
                <a:lnTo>
                  <a:pt x="3787" y="10695"/>
                </a:lnTo>
                <a:lnTo>
                  <a:pt x="0" y="12968"/>
                </a:lnTo>
                <a:lnTo>
                  <a:pt x="0" y="14989"/>
                </a:lnTo>
                <a:lnTo>
                  <a:pt x="9608" y="14989"/>
                </a:lnTo>
                <a:lnTo>
                  <a:pt x="9608" y="21600"/>
                </a:lnTo>
                <a:lnTo>
                  <a:pt x="12343" y="21600"/>
                </a:lnTo>
                <a:lnTo>
                  <a:pt x="12343" y="14989"/>
                </a:lnTo>
                <a:lnTo>
                  <a:pt x="21600" y="14989"/>
                </a:lnTo>
                <a:lnTo>
                  <a:pt x="21600" y="12968"/>
                </a:lnTo>
                <a:lnTo>
                  <a:pt x="18164" y="10695"/>
                </a:lnTo>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22860" rIns="22860" anchor="ctr"/>
          <a:lstStyle/>
          <a:p>
            <a:pPr>
              <a:defRPr/>
            </a:pPr>
            <a:endParaRPr lang="zh-CN" altLang="en-US" sz="900" dirty="0">
              <a:latin typeface="字魂57号-创细黑" panose="00000500000000000000" charset="-122"/>
              <a:ea typeface="字魂59号-创粗黑" panose="00000500000000000000" charset="-122"/>
              <a:cs typeface="字魂57号-创细黑" panose="00000500000000000000" charset="-122"/>
              <a:sym typeface="Arial" panose="020B0604020202020204" pitchFamily="34" charset="0"/>
            </a:endParaRPr>
          </a:p>
        </p:txBody>
      </p:sp>
      <p:sp>
        <p:nvSpPr>
          <p:cNvPr id="35849" name="Oval 9"/>
          <p:cNvSpPr/>
          <p:nvPr/>
        </p:nvSpPr>
        <p:spPr bwMode="auto">
          <a:xfrm>
            <a:off x="4515644" y="1822450"/>
            <a:ext cx="346075" cy="346075"/>
          </a:xfrm>
          <a:prstGeom prst="ellipse">
            <a:avLst/>
          </a:prstGeom>
          <a:solidFill>
            <a:srgbClr val="5B54B6"/>
          </a:solidFill>
          <a:ln>
            <a:noFill/>
          </a:ln>
          <a:effectLst/>
        </p:spPr>
        <p:txBody>
          <a:bodyPr lIns="25400" tIns="25400" rIns="25400" bIns="25400" anchor="ctr"/>
          <a:lstStyle>
            <a:lvl1pPr>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1pPr>
            <a:lvl2pPr marL="742950" indent="-28575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2pPr>
            <a:lvl3pPr marL="11430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3pPr>
            <a:lvl4pPr marL="16002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4pPr>
            <a:lvl5pPr marL="20574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5pPr>
            <a:lvl6pPr marL="25146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6pPr>
            <a:lvl7pPr marL="29718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7pPr>
            <a:lvl8pPr marL="34290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8pPr>
            <a:lvl9pPr marL="38862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9pPr>
          </a:lstStyle>
          <a:p>
            <a:pPr algn="ctr" eaLnBrk="1">
              <a:lnSpc>
                <a:spcPct val="100000"/>
              </a:lnSpc>
              <a:spcBef>
                <a:spcPct val="0"/>
              </a:spcBef>
              <a:buSzTx/>
              <a:buFontTx/>
              <a:buNone/>
              <a:defRPr/>
            </a:pPr>
            <a:endParaRPr lang="zh-CN" altLang="zh-CN" sz="1600" baseline="0" dirty="0">
              <a:solidFill>
                <a:srgbClr val="FFFFFF"/>
              </a:solidFill>
              <a:latin typeface="字魂57号-创细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5850" name="AutoShape 10"/>
          <p:cNvSpPr/>
          <p:nvPr/>
        </p:nvSpPr>
        <p:spPr bwMode="auto">
          <a:xfrm>
            <a:off x="4631532" y="1931988"/>
            <a:ext cx="123825" cy="114300"/>
          </a:xfrm>
          <a:custGeom>
            <a:avLst/>
            <a:gdLst>
              <a:gd name="T0" fmla="*/ 123846 w 21600"/>
              <a:gd name="T1" fmla="*/ 114319 h 21600"/>
              <a:gd name="T2" fmla="*/ 123846 w 21600"/>
              <a:gd name="T3" fmla="*/ 114319 h 21600"/>
              <a:gd name="T4" fmla="*/ 123846 w 21600"/>
              <a:gd name="T5" fmla="*/ 114319 h 21600"/>
              <a:gd name="T6" fmla="*/ 123846 w 21600"/>
              <a:gd name="T7" fmla="*/ 1143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21600"/>
                </a:moveTo>
                <a:lnTo>
                  <a:pt x="3950" y="21600"/>
                </a:lnTo>
                <a:lnTo>
                  <a:pt x="3950" y="8656"/>
                </a:lnTo>
                <a:lnTo>
                  <a:pt x="0" y="8656"/>
                </a:lnTo>
                <a:lnTo>
                  <a:pt x="0" y="21600"/>
                </a:lnTo>
                <a:close/>
                <a:moveTo>
                  <a:pt x="21600" y="9649"/>
                </a:moveTo>
                <a:cubicBezTo>
                  <a:pt x="21600" y="8418"/>
                  <a:pt x="20658" y="7624"/>
                  <a:pt x="19534" y="7624"/>
                </a:cubicBezTo>
                <a:lnTo>
                  <a:pt x="13337" y="7624"/>
                </a:lnTo>
                <a:lnTo>
                  <a:pt x="14460" y="2462"/>
                </a:lnTo>
                <a:lnTo>
                  <a:pt x="14460" y="2263"/>
                </a:lnTo>
                <a:cubicBezTo>
                  <a:pt x="14460" y="1826"/>
                  <a:pt x="14279" y="1429"/>
                  <a:pt x="14098" y="1032"/>
                </a:cubicBezTo>
                <a:lnTo>
                  <a:pt x="12974" y="0"/>
                </a:lnTo>
                <a:lnTo>
                  <a:pt x="6379" y="6988"/>
                </a:lnTo>
                <a:cubicBezTo>
                  <a:pt x="6016" y="7385"/>
                  <a:pt x="5835" y="8021"/>
                  <a:pt x="5835" y="8656"/>
                </a:cubicBezTo>
                <a:lnTo>
                  <a:pt x="5835" y="19337"/>
                </a:lnTo>
                <a:cubicBezTo>
                  <a:pt x="5835" y="20568"/>
                  <a:pt x="6777" y="21600"/>
                  <a:pt x="7901" y="21600"/>
                </a:cubicBezTo>
                <a:lnTo>
                  <a:pt x="16707" y="21600"/>
                </a:lnTo>
                <a:cubicBezTo>
                  <a:pt x="17468" y="21600"/>
                  <a:pt x="18230" y="21004"/>
                  <a:pt x="18411" y="20171"/>
                </a:cubicBezTo>
                <a:lnTo>
                  <a:pt x="21419" y="12547"/>
                </a:lnTo>
                <a:cubicBezTo>
                  <a:pt x="21419" y="12349"/>
                  <a:pt x="21419" y="12150"/>
                  <a:pt x="21419" y="11713"/>
                </a:cubicBezTo>
                <a:lnTo>
                  <a:pt x="21419" y="9649"/>
                </a:lnTo>
                <a:lnTo>
                  <a:pt x="21600" y="9649"/>
                </a:lnTo>
                <a:close/>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22860" rIns="22860" anchor="ctr"/>
          <a:lstStyle/>
          <a:p>
            <a:pPr>
              <a:defRPr/>
            </a:pPr>
            <a:endParaRPr lang="zh-CN" altLang="en-US" sz="900" dirty="0">
              <a:latin typeface="字魂57号-创细黑" panose="00000500000000000000" charset="-122"/>
              <a:ea typeface="字魂59号-创粗黑" panose="00000500000000000000" charset="-122"/>
              <a:cs typeface="字魂57号-创细黑" panose="00000500000000000000" charset="-122"/>
              <a:sym typeface="Arial" panose="020B0604020202020204" pitchFamily="34" charset="0"/>
            </a:endParaRPr>
          </a:p>
        </p:txBody>
      </p:sp>
      <p:sp>
        <p:nvSpPr>
          <p:cNvPr id="35855" name="Oval 15"/>
          <p:cNvSpPr/>
          <p:nvPr/>
        </p:nvSpPr>
        <p:spPr bwMode="auto">
          <a:xfrm>
            <a:off x="5207636" y="3427228"/>
            <a:ext cx="346075" cy="346075"/>
          </a:xfrm>
          <a:prstGeom prst="ellipse">
            <a:avLst/>
          </a:prstGeom>
          <a:solidFill>
            <a:srgbClr val="5B54B6"/>
          </a:solidFill>
          <a:ln>
            <a:noFill/>
          </a:ln>
          <a:effectLst/>
        </p:spPr>
        <p:txBody>
          <a:bodyPr lIns="25400" tIns="25400" rIns="25400" bIns="25400" anchor="ctr"/>
          <a:lstStyle>
            <a:lvl1pPr>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1pPr>
            <a:lvl2pPr marL="742950" indent="-28575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2pPr>
            <a:lvl3pPr marL="11430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3pPr>
            <a:lvl4pPr marL="16002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4pPr>
            <a:lvl5pPr marL="2057400" indent="-228600">
              <a:lnSpc>
                <a:spcPct val="70000"/>
              </a:lnSpc>
              <a:spcBef>
                <a:spcPts val="5200"/>
              </a:spcBef>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5pPr>
            <a:lvl6pPr marL="25146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6pPr>
            <a:lvl7pPr marL="29718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7pPr>
            <a:lvl8pPr marL="34290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8pPr>
            <a:lvl9pPr marL="3886200" indent="-228600" defTabSz="825500" eaLnBrk="0" fontAlgn="base" hangingPunct="0">
              <a:lnSpc>
                <a:spcPct val="70000"/>
              </a:lnSpc>
              <a:spcBef>
                <a:spcPts val="5200"/>
              </a:spcBef>
              <a:spcAft>
                <a:spcPct val="0"/>
              </a:spcAft>
              <a:buSzPct val="75000"/>
              <a:buChar char="•"/>
              <a:defRPr sz="2800" baseline="43000">
                <a:solidFill>
                  <a:srgbClr val="818A93"/>
                </a:solidFill>
                <a:latin typeface="Open Sans" panose="020B0606030504020204" pitchFamily="34" charset="0"/>
                <a:cs typeface="Open Sans" panose="020B0606030504020204" pitchFamily="34" charset="0"/>
                <a:sym typeface="Open Sans" panose="020B0606030504020204" pitchFamily="34" charset="0"/>
              </a:defRPr>
            </a:lvl9pPr>
          </a:lstStyle>
          <a:p>
            <a:pPr algn="ctr" eaLnBrk="1">
              <a:lnSpc>
                <a:spcPct val="100000"/>
              </a:lnSpc>
              <a:spcBef>
                <a:spcPct val="0"/>
              </a:spcBef>
              <a:buSzTx/>
              <a:buFontTx/>
              <a:buNone/>
              <a:defRPr/>
            </a:pPr>
            <a:endParaRPr lang="zh-CN" altLang="zh-CN" sz="1600" baseline="0" dirty="0">
              <a:solidFill>
                <a:srgbClr val="FFFFFF"/>
              </a:solidFill>
              <a:latin typeface="字魂57号-创细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5856" name="AutoShape 16"/>
          <p:cNvSpPr/>
          <p:nvPr/>
        </p:nvSpPr>
        <p:spPr bwMode="auto">
          <a:xfrm>
            <a:off x="5343367" y="3545497"/>
            <a:ext cx="100807" cy="114300"/>
          </a:xfrm>
          <a:custGeom>
            <a:avLst/>
            <a:gdLst>
              <a:gd name="T0" fmla="*/ 100824 w 21600"/>
              <a:gd name="T1" fmla="*/ 114319 h 21600"/>
              <a:gd name="T2" fmla="*/ 100824 w 21600"/>
              <a:gd name="T3" fmla="*/ 114319 h 21600"/>
              <a:gd name="T4" fmla="*/ 100824 w 21600"/>
              <a:gd name="T5" fmla="*/ 114319 h 21600"/>
              <a:gd name="T6" fmla="*/ 100824 w 21600"/>
              <a:gd name="T7" fmla="*/ 1143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380" y="2662"/>
                </a:moveTo>
                <a:lnTo>
                  <a:pt x="12869" y="0"/>
                </a:lnTo>
                <a:lnTo>
                  <a:pt x="0" y="0"/>
                </a:lnTo>
                <a:lnTo>
                  <a:pt x="0" y="21600"/>
                </a:lnTo>
                <a:lnTo>
                  <a:pt x="3005" y="21600"/>
                </a:lnTo>
                <a:lnTo>
                  <a:pt x="3005" y="12659"/>
                </a:lnTo>
                <a:lnTo>
                  <a:pt x="10942" y="12659"/>
                </a:lnTo>
                <a:lnTo>
                  <a:pt x="11509" y="15321"/>
                </a:lnTo>
                <a:lnTo>
                  <a:pt x="21600" y="15321"/>
                </a:lnTo>
                <a:lnTo>
                  <a:pt x="21600" y="2662"/>
                </a:lnTo>
                <a:lnTo>
                  <a:pt x="13380" y="2662"/>
                </a:lnTo>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22860" rIns="22860" anchor="ctr"/>
          <a:lstStyle/>
          <a:p>
            <a:pPr>
              <a:defRPr/>
            </a:pPr>
            <a:endParaRPr lang="zh-CN" altLang="en-US" sz="900" dirty="0">
              <a:latin typeface="字魂57号-创细黑" panose="00000500000000000000" charset="-122"/>
              <a:ea typeface="字魂59号-创粗黑" panose="00000500000000000000" charset="-122"/>
              <a:cs typeface="字魂57号-创细黑" panose="00000500000000000000" charset="-122"/>
              <a:sym typeface="Arial" panose="020B0604020202020204" pitchFamily="34" charset="0"/>
            </a:endParaRPr>
          </a:p>
        </p:txBody>
      </p:sp>
      <p:sp>
        <p:nvSpPr>
          <p:cNvPr id="35861" name="Line 21"/>
          <p:cNvSpPr>
            <a:spLocks noChangeShapeType="1"/>
          </p:cNvSpPr>
          <p:nvPr/>
        </p:nvSpPr>
        <p:spPr bwMode="auto">
          <a:xfrm>
            <a:off x="5039519" y="1995488"/>
            <a:ext cx="955675" cy="0"/>
          </a:xfrm>
          <a:prstGeom prst="line">
            <a:avLst/>
          </a:prstGeom>
          <a:noFill/>
          <a:ln w="38100" cap="flat" cmpd="sng">
            <a:solidFill>
              <a:srgbClr val="C0C6CD"/>
            </a:solidFill>
            <a:prstDash val="dash"/>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5400" tIns="25400" rIns="25400" bIns="25400" anchor="ctr"/>
          <a:lstStyle/>
          <a:p>
            <a:pPr algn="ctr" eaLnBrk="1">
              <a:defRPr/>
            </a:pPr>
            <a:endParaRPr lang="x-none" altLang="x-none" sz="1600">
              <a:solidFill>
                <a:srgbClr val="000000"/>
              </a:solidFill>
              <a:latin typeface="字魂57号-创细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5871" name="Line 31"/>
          <p:cNvSpPr>
            <a:spLocks noChangeShapeType="1"/>
          </p:cNvSpPr>
          <p:nvPr/>
        </p:nvSpPr>
        <p:spPr bwMode="auto">
          <a:xfrm>
            <a:off x="5731511" y="3590740"/>
            <a:ext cx="955675" cy="0"/>
          </a:xfrm>
          <a:prstGeom prst="line">
            <a:avLst/>
          </a:prstGeom>
          <a:noFill/>
          <a:ln w="38100" cap="flat" cmpd="sng">
            <a:solidFill>
              <a:srgbClr val="C0C6CD"/>
            </a:solidFill>
            <a:prstDash val="dash"/>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5400" tIns="25400" rIns="25400" bIns="25400" anchor="ctr"/>
          <a:lstStyle/>
          <a:p>
            <a:pPr algn="ctr" eaLnBrk="1">
              <a:defRPr/>
            </a:pPr>
            <a:endParaRPr lang="x-none" altLang="x-none" sz="1600">
              <a:solidFill>
                <a:srgbClr val="000000"/>
              </a:solidFill>
              <a:latin typeface="字魂57号-创细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5876" name="Line 36"/>
          <p:cNvSpPr>
            <a:spLocks noChangeShapeType="1"/>
          </p:cNvSpPr>
          <p:nvPr/>
        </p:nvSpPr>
        <p:spPr bwMode="auto">
          <a:xfrm>
            <a:off x="5039519" y="5274469"/>
            <a:ext cx="955675" cy="0"/>
          </a:xfrm>
          <a:prstGeom prst="line">
            <a:avLst/>
          </a:prstGeom>
          <a:noFill/>
          <a:ln w="38100" cap="flat" cmpd="sng">
            <a:solidFill>
              <a:srgbClr val="C0C6CD"/>
            </a:solidFill>
            <a:prstDash val="dash"/>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5400" tIns="25400" rIns="25400" bIns="25400" anchor="ctr"/>
          <a:lstStyle/>
          <a:p>
            <a:pPr algn="ctr" eaLnBrk="1">
              <a:defRPr/>
            </a:pPr>
            <a:endParaRPr lang="x-none" altLang="x-none" sz="1600">
              <a:solidFill>
                <a:srgbClr val="000000"/>
              </a:solidFill>
              <a:latin typeface="字魂57号-创细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35" name="Text Placeholder 33"/>
          <p:cNvSpPr txBox="1"/>
          <p:nvPr/>
        </p:nvSpPr>
        <p:spPr>
          <a:xfrm>
            <a:off x="7360494" y="1727539"/>
            <a:ext cx="2534779" cy="338554"/>
          </a:xfrm>
          <a:prstGeom prst="rect">
            <a:avLst/>
          </a:prstGeom>
          <a:noFill/>
        </p:spPr>
        <p:txBody>
          <a:bodyPr wrap="square" rtlCol="0">
            <a:spAutoFit/>
          </a:bodyPr>
          <a:lstStyle>
            <a:defPPr>
              <a:defRPr lang="en-US"/>
            </a:defPPr>
            <a:lvl1pPr defTabSz="1219200">
              <a:lnSpc>
                <a:spcPct val="100000"/>
              </a:lnSpc>
              <a:spcBef>
                <a:spcPct val="20000"/>
              </a:spcBef>
              <a:defRPr sz="3000" b="1">
                <a:solidFill>
                  <a:srgbClr val="54578E"/>
                </a:solidFill>
                <a:latin typeface="Arial" panose="020B0604020202020204" pitchFamily="34" charset="0"/>
                <a:ea typeface="微软雅黑" panose="020B0503020204020204" pitchFamily="34" charset="-122"/>
              </a:defRPr>
            </a:lvl1pPr>
          </a:lstStyle>
          <a:p>
            <a:r>
              <a:rPr lang="zh-CN" altLang="en-US" sz="1600"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rPr>
              <a:t>工作计划</a:t>
            </a:r>
            <a:endParaRPr lang="en-AU" altLang="zh-CN" sz="1600"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36" name="TextBox 20"/>
          <p:cNvSpPr txBox="1"/>
          <p:nvPr/>
        </p:nvSpPr>
        <p:spPr>
          <a:xfrm>
            <a:off x="7360285" y="2096770"/>
            <a:ext cx="4241165" cy="579755"/>
          </a:xfrm>
          <a:prstGeom prst="rect">
            <a:avLst/>
          </a:prstGeom>
          <a:noFill/>
        </p:spPr>
        <p:txBody>
          <a:bodyPr wrap="square" rtlCol="0">
            <a:spAutoFit/>
          </a:bodyPr>
          <a:lstStyle/>
          <a:p>
            <a:pPr defTabSz="1219200">
              <a:lnSpc>
                <a:spcPct val="150000"/>
              </a:lnSpc>
              <a:spcBef>
                <a:spcPct val="20000"/>
              </a:spcBef>
              <a:defRPr/>
            </a:pPr>
            <a:r>
              <a:rPr lang="zh-CN" altLang="en-US" sz="1060" dirty="0">
                <a:solidFill>
                  <a:schemeClr val="tx1">
                    <a:lumMod val="75000"/>
                    <a:lumOff val="25000"/>
                  </a:schemeClr>
                </a:solidFill>
                <a:latin typeface="字魂59号-创粗黑" panose="00000500000000000000" charset="-122"/>
                <a:ea typeface="字魂59号-创粗黑" panose="00000500000000000000" charset="-122"/>
                <a:cs typeface="+mn-ea"/>
                <a:sym typeface="+mn-lt"/>
              </a:rPr>
              <a:t>请您在此修改您的内容，或者将内容粘贴到记事本后，复制到此段落中请您在此修改您的内容，或者将内容粘贴到记事本后，复制到</a:t>
            </a:r>
            <a:endParaRPr lang="en-US" altLang="zh-CN" sz="1065" dirty="0">
              <a:solidFill>
                <a:schemeClr val="bg1">
                  <a:lumMod val="50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37" name="Text Placeholder 33"/>
          <p:cNvSpPr txBox="1"/>
          <p:nvPr/>
        </p:nvSpPr>
        <p:spPr>
          <a:xfrm>
            <a:off x="7360494" y="3332417"/>
            <a:ext cx="2534779" cy="338554"/>
          </a:xfrm>
          <a:prstGeom prst="rect">
            <a:avLst/>
          </a:prstGeom>
          <a:noFill/>
        </p:spPr>
        <p:txBody>
          <a:bodyPr wrap="square" rtlCol="0">
            <a:spAutoFit/>
          </a:bodyPr>
          <a:lstStyle>
            <a:defPPr>
              <a:defRPr lang="en-US"/>
            </a:defPPr>
            <a:lvl1pPr defTabSz="1219200">
              <a:lnSpc>
                <a:spcPct val="100000"/>
              </a:lnSpc>
              <a:spcBef>
                <a:spcPct val="20000"/>
              </a:spcBef>
              <a:defRPr sz="3000" b="1">
                <a:solidFill>
                  <a:srgbClr val="54578E"/>
                </a:solidFill>
                <a:latin typeface="Arial" panose="020B0604020202020204" pitchFamily="34" charset="0"/>
                <a:ea typeface="微软雅黑" panose="020B0503020204020204" pitchFamily="34" charset="-122"/>
              </a:defRPr>
            </a:lvl1pPr>
          </a:lstStyle>
          <a:p>
            <a:r>
              <a:rPr lang="zh-CN" altLang="en-US" sz="1600"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rPr>
              <a:t>工作计划</a:t>
            </a:r>
            <a:endParaRPr lang="en-AU" altLang="zh-CN" sz="1600"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38" name="TextBox 20"/>
          <p:cNvSpPr txBox="1"/>
          <p:nvPr/>
        </p:nvSpPr>
        <p:spPr>
          <a:xfrm>
            <a:off x="7360285" y="3701415"/>
            <a:ext cx="4241165" cy="579755"/>
          </a:xfrm>
          <a:prstGeom prst="rect">
            <a:avLst/>
          </a:prstGeom>
          <a:noFill/>
        </p:spPr>
        <p:txBody>
          <a:bodyPr wrap="square" rtlCol="0">
            <a:spAutoFit/>
          </a:bodyPr>
          <a:lstStyle/>
          <a:p>
            <a:pPr defTabSz="1219200">
              <a:lnSpc>
                <a:spcPct val="150000"/>
              </a:lnSpc>
              <a:spcBef>
                <a:spcPct val="20000"/>
              </a:spcBef>
              <a:defRPr/>
            </a:pPr>
            <a:r>
              <a:rPr lang="zh-CN" altLang="en-US" sz="1060" dirty="0">
                <a:solidFill>
                  <a:schemeClr val="tx1">
                    <a:lumMod val="75000"/>
                    <a:lumOff val="25000"/>
                  </a:schemeClr>
                </a:solidFill>
                <a:latin typeface="字魂59号-创粗黑" panose="00000500000000000000" charset="-122"/>
                <a:ea typeface="字魂59号-创粗黑" panose="00000500000000000000" charset="-122"/>
                <a:cs typeface="+mn-ea"/>
                <a:sym typeface="+mn-lt"/>
              </a:rPr>
              <a:t>请您在此修改您的内容，或者将内容粘贴到记事本后，复制到此段落中请您在此修改您的内容，或者将内容粘贴到记事本后，复制到</a:t>
            </a:r>
            <a:endParaRPr lang="en-US" altLang="zh-CN" sz="1065" dirty="0">
              <a:solidFill>
                <a:schemeClr val="bg1">
                  <a:lumMod val="50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39" name="Text Placeholder 33"/>
          <p:cNvSpPr txBox="1"/>
          <p:nvPr/>
        </p:nvSpPr>
        <p:spPr>
          <a:xfrm>
            <a:off x="7360494" y="5091856"/>
            <a:ext cx="2534779" cy="338554"/>
          </a:xfrm>
          <a:prstGeom prst="rect">
            <a:avLst/>
          </a:prstGeom>
          <a:noFill/>
        </p:spPr>
        <p:txBody>
          <a:bodyPr wrap="square" rtlCol="0">
            <a:spAutoFit/>
          </a:bodyPr>
          <a:lstStyle>
            <a:defPPr>
              <a:defRPr lang="en-US"/>
            </a:defPPr>
            <a:lvl1pPr defTabSz="1219200">
              <a:lnSpc>
                <a:spcPct val="100000"/>
              </a:lnSpc>
              <a:spcBef>
                <a:spcPct val="20000"/>
              </a:spcBef>
              <a:defRPr sz="3000" b="1">
                <a:solidFill>
                  <a:srgbClr val="54578E"/>
                </a:solidFill>
                <a:latin typeface="Arial" panose="020B0604020202020204" pitchFamily="34" charset="0"/>
                <a:ea typeface="微软雅黑" panose="020B0503020204020204" pitchFamily="34" charset="-122"/>
              </a:defRPr>
            </a:lvl1pPr>
          </a:lstStyle>
          <a:p>
            <a:r>
              <a:rPr lang="zh-CN" altLang="en-US" sz="1600"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rPr>
              <a:t>工作计划</a:t>
            </a:r>
            <a:endParaRPr lang="en-AU" altLang="zh-CN" sz="1600"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40" name="TextBox 20"/>
          <p:cNvSpPr txBox="1"/>
          <p:nvPr/>
        </p:nvSpPr>
        <p:spPr>
          <a:xfrm>
            <a:off x="7360285" y="5461000"/>
            <a:ext cx="4241165" cy="579755"/>
          </a:xfrm>
          <a:prstGeom prst="rect">
            <a:avLst/>
          </a:prstGeom>
          <a:noFill/>
        </p:spPr>
        <p:txBody>
          <a:bodyPr wrap="square" rtlCol="0">
            <a:spAutoFit/>
          </a:bodyPr>
          <a:lstStyle/>
          <a:p>
            <a:pPr defTabSz="1219200">
              <a:lnSpc>
                <a:spcPct val="150000"/>
              </a:lnSpc>
              <a:spcBef>
                <a:spcPct val="20000"/>
              </a:spcBef>
              <a:defRPr/>
            </a:pPr>
            <a:r>
              <a:rPr lang="zh-CN" altLang="en-US" sz="1060" dirty="0">
                <a:solidFill>
                  <a:schemeClr val="tx1">
                    <a:lumMod val="75000"/>
                    <a:lumOff val="25000"/>
                  </a:schemeClr>
                </a:solidFill>
                <a:latin typeface="字魂59号-创粗黑" panose="00000500000000000000" charset="-122"/>
                <a:ea typeface="字魂59号-创粗黑" panose="00000500000000000000" charset="-122"/>
                <a:cs typeface="+mn-ea"/>
                <a:sym typeface="+mn-lt"/>
              </a:rPr>
              <a:t>请您在此修改您的内容，或者将内容粘贴到记事本后，复制到此段落中请您在此修改您的内容，或者将内容粘贴到记事本后，复制到</a:t>
            </a:r>
            <a:endParaRPr lang="en-US" altLang="zh-CN" sz="1065" dirty="0">
              <a:solidFill>
                <a:schemeClr val="bg1">
                  <a:lumMod val="50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42" name="Oval 3"/>
          <p:cNvSpPr/>
          <p:nvPr/>
        </p:nvSpPr>
        <p:spPr>
          <a:xfrm>
            <a:off x="6645988" y="1752580"/>
            <a:ext cx="467263" cy="467263"/>
          </a:xfrm>
          <a:prstGeom prst="ellipse">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eaLnBrk="0" fontAlgn="base" hangingPunct="0">
              <a:spcBef>
                <a:spcPct val="0"/>
              </a:spcBef>
              <a:spcAft>
                <a:spcPct val="0"/>
              </a:spcAft>
              <a:defRPr>
                <a:solidFill>
                  <a:schemeClr val="tx1"/>
                </a:solidFill>
                <a:latin typeface="Calibri" panose="020F0502020204030204" charset="0"/>
              </a:defRPr>
            </a:lvl6pPr>
            <a:lvl7pPr marL="2971800" indent="-228600" eaLnBrk="0" fontAlgn="base" hangingPunct="0">
              <a:spcBef>
                <a:spcPct val="0"/>
              </a:spcBef>
              <a:spcAft>
                <a:spcPct val="0"/>
              </a:spcAft>
              <a:defRPr>
                <a:solidFill>
                  <a:schemeClr val="tx1"/>
                </a:solidFill>
                <a:latin typeface="Calibri" panose="020F0502020204030204" charset="0"/>
              </a:defRPr>
            </a:lvl7pPr>
            <a:lvl8pPr marL="3429000" indent="-228600" eaLnBrk="0" fontAlgn="base" hangingPunct="0">
              <a:spcBef>
                <a:spcPct val="0"/>
              </a:spcBef>
              <a:spcAft>
                <a:spcPct val="0"/>
              </a:spcAft>
              <a:defRPr>
                <a:solidFill>
                  <a:schemeClr val="tx1"/>
                </a:solidFill>
                <a:latin typeface="Calibri" panose="020F0502020204030204" charset="0"/>
              </a:defRPr>
            </a:lvl8pPr>
            <a:lvl9pPr marL="3886200" indent="-228600" eaLnBrk="0" fontAlgn="base" hangingPunct="0">
              <a:spcBef>
                <a:spcPct val="0"/>
              </a:spcBef>
              <a:spcAft>
                <a:spcPct val="0"/>
              </a:spcAft>
              <a:defRPr>
                <a:solidFill>
                  <a:schemeClr val="tx1"/>
                </a:solidFill>
                <a:latin typeface="Calibri" panose="020F0502020204030204" charset="0"/>
              </a:defRPr>
            </a:lvl9pPr>
          </a:lstStyle>
          <a:p>
            <a:pPr algn="ctr" eaLnBrk="1" hangingPunct="1">
              <a:defRPr/>
            </a:pPr>
            <a:endParaRPr lang="en-US" altLang="zh-CN"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43" name="十字形 42"/>
          <p:cNvSpPr/>
          <p:nvPr/>
        </p:nvSpPr>
        <p:spPr>
          <a:xfrm>
            <a:off x="6771519" y="1878111"/>
            <a:ext cx="216198" cy="216198"/>
          </a:xfrm>
          <a:prstGeom prst="plus">
            <a:avLst>
              <a:gd name="adj" fmla="val 4138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0" fontAlgn="base" hangingPunct="0">
              <a:spcBef>
                <a:spcPct val="0"/>
              </a:spcBef>
              <a:spcAft>
                <a:spcPct val="0"/>
              </a:spcAft>
              <a:defRPr/>
            </a:pPr>
            <a:endParaRPr lang="zh-CN" altLang="en-US" sz="1735"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45" name="Oval 3"/>
          <p:cNvSpPr/>
          <p:nvPr/>
        </p:nvSpPr>
        <p:spPr>
          <a:xfrm>
            <a:off x="6645988" y="3324564"/>
            <a:ext cx="467263" cy="467263"/>
          </a:xfrm>
          <a:prstGeom prst="ellipse">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eaLnBrk="0" fontAlgn="base" hangingPunct="0">
              <a:spcBef>
                <a:spcPct val="0"/>
              </a:spcBef>
              <a:spcAft>
                <a:spcPct val="0"/>
              </a:spcAft>
              <a:defRPr>
                <a:solidFill>
                  <a:schemeClr val="tx1"/>
                </a:solidFill>
                <a:latin typeface="Calibri" panose="020F0502020204030204" charset="0"/>
              </a:defRPr>
            </a:lvl6pPr>
            <a:lvl7pPr marL="2971800" indent="-228600" eaLnBrk="0" fontAlgn="base" hangingPunct="0">
              <a:spcBef>
                <a:spcPct val="0"/>
              </a:spcBef>
              <a:spcAft>
                <a:spcPct val="0"/>
              </a:spcAft>
              <a:defRPr>
                <a:solidFill>
                  <a:schemeClr val="tx1"/>
                </a:solidFill>
                <a:latin typeface="Calibri" panose="020F0502020204030204" charset="0"/>
              </a:defRPr>
            </a:lvl7pPr>
            <a:lvl8pPr marL="3429000" indent="-228600" eaLnBrk="0" fontAlgn="base" hangingPunct="0">
              <a:spcBef>
                <a:spcPct val="0"/>
              </a:spcBef>
              <a:spcAft>
                <a:spcPct val="0"/>
              </a:spcAft>
              <a:defRPr>
                <a:solidFill>
                  <a:schemeClr val="tx1"/>
                </a:solidFill>
                <a:latin typeface="Calibri" panose="020F0502020204030204" charset="0"/>
              </a:defRPr>
            </a:lvl8pPr>
            <a:lvl9pPr marL="3886200" indent="-228600" eaLnBrk="0" fontAlgn="base" hangingPunct="0">
              <a:spcBef>
                <a:spcPct val="0"/>
              </a:spcBef>
              <a:spcAft>
                <a:spcPct val="0"/>
              </a:spcAft>
              <a:defRPr>
                <a:solidFill>
                  <a:schemeClr val="tx1"/>
                </a:solidFill>
                <a:latin typeface="Calibri" panose="020F0502020204030204" charset="0"/>
              </a:defRPr>
            </a:lvl9pPr>
          </a:lstStyle>
          <a:p>
            <a:pPr algn="ctr" eaLnBrk="1" hangingPunct="1">
              <a:defRPr/>
            </a:pPr>
            <a:endParaRPr lang="en-US" altLang="zh-CN"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46" name="十字形 45"/>
          <p:cNvSpPr/>
          <p:nvPr/>
        </p:nvSpPr>
        <p:spPr>
          <a:xfrm>
            <a:off x="6771519" y="3450095"/>
            <a:ext cx="216198" cy="216198"/>
          </a:xfrm>
          <a:prstGeom prst="plus">
            <a:avLst>
              <a:gd name="adj" fmla="val 4138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0" fontAlgn="base" hangingPunct="0">
              <a:spcBef>
                <a:spcPct val="0"/>
              </a:spcBef>
              <a:spcAft>
                <a:spcPct val="0"/>
              </a:spcAft>
              <a:defRPr/>
            </a:pPr>
            <a:endParaRPr lang="zh-CN" altLang="en-US" sz="1735"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48" name="Oval 3"/>
          <p:cNvSpPr/>
          <p:nvPr/>
        </p:nvSpPr>
        <p:spPr>
          <a:xfrm>
            <a:off x="6645988" y="5051107"/>
            <a:ext cx="467263" cy="467263"/>
          </a:xfrm>
          <a:prstGeom prst="ellipse">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eaLnBrk="0" fontAlgn="base" hangingPunct="0">
              <a:spcBef>
                <a:spcPct val="0"/>
              </a:spcBef>
              <a:spcAft>
                <a:spcPct val="0"/>
              </a:spcAft>
              <a:defRPr>
                <a:solidFill>
                  <a:schemeClr val="tx1"/>
                </a:solidFill>
                <a:latin typeface="Calibri" panose="020F0502020204030204" charset="0"/>
              </a:defRPr>
            </a:lvl6pPr>
            <a:lvl7pPr marL="2971800" indent="-228600" eaLnBrk="0" fontAlgn="base" hangingPunct="0">
              <a:spcBef>
                <a:spcPct val="0"/>
              </a:spcBef>
              <a:spcAft>
                <a:spcPct val="0"/>
              </a:spcAft>
              <a:defRPr>
                <a:solidFill>
                  <a:schemeClr val="tx1"/>
                </a:solidFill>
                <a:latin typeface="Calibri" panose="020F0502020204030204" charset="0"/>
              </a:defRPr>
            </a:lvl7pPr>
            <a:lvl8pPr marL="3429000" indent="-228600" eaLnBrk="0" fontAlgn="base" hangingPunct="0">
              <a:spcBef>
                <a:spcPct val="0"/>
              </a:spcBef>
              <a:spcAft>
                <a:spcPct val="0"/>
              </a:spcAft>
              <a:defRPr>
                <a:solidFill>
                  <a:schemeClr val="tx1"/>
                </a:solidFill>
                <a:latin typeface="Calibri" panose="020F0502020204030204" charset="0"/>
              </a:defRPr>
            </a:lvl8pPr>
            <a:lvl9pPr marL="3886200" indent="-228600" eaLnBrk="0" fontAlgn="base" hangingPunct="0">
              <a:spcBef>
                <a:spcPct val="0"/>
              </a:spcBef>
              <a:spcAft>
                <a:spcPct val="0"/>
              </a:spcAft>
              <a:defRPr>
                <a:solidFill>
                  <a:schemeClr val="tx1"/>
                </a:solidFill>
                <a:latin typeface="Calibri" panose="020F0502020204030204" charset="0"/>
              </a:defRPr>
            </a:lvl9pPr>
          </a:lstStyle>
          <a:p>
            <a:pPr algn="ctr" eaLnBrk="1" hangingPunct="1">
              <a:defRPr/>
            </a:pPr>
            <a:endParaRPr lang="en-US" altLang="zh-CN"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49" name="十字形 48"/>
          <p:cNvSpPr/>
          <p:nvPr/>
        </p:nvSpPr>
        <p:spPr>
          <a:xfrm>
            <a:off x="6771519" y="5176638"/>
            <a:ext cx="216198" cy="216198"/>
          </a:xfrm>
          <a:prstGeom prst="plus">
            <a:avLst>
              <a:gd name="adj" fmla="val 4138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eaLnBrk="0" fontAlgn="base" hangingPunct="0">
              <a:spcBef>
                <a:spcPct val="0"/>
              </a:spcBef>
              <a:spcAft>
                <a:spcPct val="0"/>
              </a:spcAft>
              <a:defRPr/>
            </a:pPr>
            <a:endParaRPr lang="zh-CN" altLang="en-US" sz="1735"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50" name="文本框 49"/>
          <p:cNvSpPr txBox="1"/>
          <p:nvPr/>
        </p:nvSpPr>
        <p:spPr>
          <a:xfrm>
            <a:off x="1910127" y="3590740"/>
            <a:ext cx="2209864" cy="830997"/>
          </a:xfrm>
          <a:prstGeom prst="rect">
            <a:avLst/>
          </a:prstGeom>
          <a:noFill/>
        </p:spPr>
        <p:txBody>
          <a:bodyPr wrap="square">
            <a:spAutoFit/>
          </a:bodyPr>
          <a:lstStyle>
            <a:defPPr>
              <a:defRPr lang="zh-CN"/>
            </a:defPPr>
            <a:lvl1pPr algn="ctr">
              <a:lnSpc>
                <a:spcPct val="150000"/>
              </a:lnSpc>
              <a:defRPr sz="1400">
                <a:gradFill>
                  <a:gsLst>
                    <a:gs pos="0">
                      <a:srgbClr val="08AEEA"/>
                    </a:gs>
                    <a:gs pos="100000">
                      <a:srgbClr val="2AF598"/>
                    </a:gs>
                  </a:gsLst>
                  <a:lin ang="2700000" scaled="0"/>
                </a:gradFill>
                <a:latin typeface="微软雅黑" panose="020B0503020204020204" pitchFamily="34" charset="-122"/>
                <a:ea typeface="微软雅黑" panose="020B0503020204020204" pitchFamily="34" charset="-122"/>
              </a:defRPr>
            </a:lvl1pPr>
          </a:lstStyle>
          <a:p>
            <a:pPr defTabSz="1219200">
              <a:lnSpc>
                <a:spcPct val="100000"/>
              </a:lnSpc>
              <a:defRPr/>
            </a:pPr>
            <a:r>
              <a:rPr lang="en-US" altLang="zh-CN" sz="4800" b="1" dirty="0" smtClean="0">
                <a:solidFill>
                  <a:srgbClr val="2F414B"/>
                </a:solidFill>
                <a:latin typeface="字魂57号-创细黑" panose="00000500000000000000" charset="-122"/>
                <a:ea typeface="字魂59号-创粗黑" panose="00000500000000000000" charset="-122"/>
                <a:cs typeface="+mn-ea"/>
                <a:sym typeface="Arial" panose="020B0604020202020204" pitchFamily="34" charset="0"/>
              </a:rPr>
              <a:t>20XX</a:t>
            </a:r>
            <a:endParaRPr lang="zh-CN" altLang="en-US" sz="4800" b="1" dirty="0">
              <a:solidFill>
                <a:srgbClr val="2F414B"/>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51" name="Text Placeholder 33"/>
          <p:cNvSpPr txBox="1"/>
          <p:nvPr/>
        </p:nvSpPr>
        <p:spPr>
          <a:xfrm>
            <a:off x="6472287" y="2227233"/>
            <a:ext cx="845090" cy="338554"/>
          </a:xfrm>
          <a:prstGeom prst="rect">
            <a:avLst/>
          </a:prstGeom>
          <a:noFill/>
        </p:spPr>
        <p:txBody>
          <a:bodyPr wrap="square" rtlCol="0">
            <a:spAutoFit/>
          </a:bodyPr>
          <a:lstStyle>
            <a:defPPr>
              <a:defRPr lang="en-US"/>
            </a:defPPr>
            <a:lvl1pPr defTabSz="1219200">
              <a:lnSpc>
                <a:spcPct val="100000"/>
              </a:lnSpc>
              <a:spcBef>
                <a:spcPct val="20000"/>
              </a:spcBef>
              <a:defRPr sz="3000" b="1">
                <a:solidFill>
                  <a:srgbClr val="54578E"/>
                </a:solidFill>
                <a:latin typeface="Arial" panose="020B0604020202020204" pitchFamily="34" charset="0"/>
                <a:ea typeface="微软雅黑" panose="020B0503020204020204" pitchFamily="34" charset="-122"/>
              </a:defRPr>
            </a:lvl1pPr>
          </a:lstStyle>
          <a:p>
            <a:pPr algn="ctr"/>
            <a:r>
              <a:rPr lang="en-US" altLang="zh-CN" sz="1600" dirty="0" smtClean="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rPr>
              <a:t>3</a:t>
            </a:r>
            <a:r>
              <a:rPr lang="zh-CN" altLang="en-US" sz="1600" dirty="0" smtClean="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rPr>
              <a:t>月</a:t>
            </a:r>
            <a:endParaRPr lang="en-AU" altLang="zh-CN" sz="1600"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52" name="Text Placeholder 33"/>
          <p:cNvSpPr txBox="1"/>
          <p:nvPr/>
        </p:nvSpPr>
        <p:spPr>
          <a:xfrm>
            <a:off x="6472287" y="3832111"/>
            <a:ext cx="845090" cy="338554"/>
          </a:xfrm>
          <a:prstGeom prst="rect">
            <a:avLst/>
          </a:prstGeom>
          <a:noFill/>
        </p:spPr>
        <p:txBody>
          <a:bodyPr wrap="square" rtlCol="0">
            <a:spAutoFit/>
          </a:bodyPr>
          <a:lstStyle>
            <a:defPPr>
              <a:defRPr lang="en-US"/>
            </a:defPPr>
            <a:lvl1pPr defTabSz="1219200">
              <a:lnSpc>
                <a:spcPct val="100000"/>
              </a:lnSpc>
              <a:spcBef>
                <a:spcPct val="20000"/>
              </a:spcBef>
              <a:defRPr sz="3000" b="1">
                <a:solidFill>
                  <a:srgbClr val="54578E"/>
                </a:solidFill>
                <a:latin typeface="Arial" panose="020B0604020202020204" pitchFamily="34" charset="0"/>
                <a:ea typeface="微软雅黑" panose="020B0503020204020204" pitchFamily="34" charset="-122"/>
              </a:defRPr>
            </a:lvl1pPr>
          </a:lstStyle>
          <a:p>
            <a:pPr algn="ctr"/>
            <a:r>
              <a:rPr lang="en-US" altLang="zh-CN" sz="1600" dirty="0" smtClean="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rPr>
              <a:t>6</a:t>
            </a:r>
            <a:r>
              <a:rPr lang="zh-CN" altLang="en-US" sz="1600" dirty="0" smtClean="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rPr>
              <a:t>月</a:t>
            </a:r>
            <a:endParaRPr lang="en-AU" altLang="zh-CN" sz="1600"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sp>
        <p:nvSpPr>
          <p:cNvPr id="53" name="Text Placeholder 33"/>
          <p:cNvSpPr txBox="1"/>
          <p:nvPr/>
        </p:nvSpPr>
        <p:spPr>
          <a:xfrm>
            <a:off x="6472287" y="5591550"/>
            <a:ext cx="845090" cy="338554"/>
          </a:xfrm>
          <a:prstGeom prst="rect">
            <a:avLst/>
          </a:prstGeom>
          <a:noFill/>
        </p:spPr>
        <p:txBody>
          <a:bodyPr wrap="square" rtlCol="0">
            <a:spAutoFit/>
          </a:bodyPr>
          <a:lstStyle>
            <a:defPPr>
              <a:defRPr lang="en-US"/>
            </a:defPPr>
            <a:lvl1pPr defTabSz="1219200">
              <a:lnSpc>
                <a:spcPct val="100000"/>
              </a:lnSpc>
              <a:spcBef>
                <a:spcPct val="20000"/>
              </a:spcBef>
              <a:defRPr sz="3000" b="1">
                <a:solidFill>
                  <a:srgbClr val="54578E"/>
                </a:solidFill>
                <a:latin typeface="Arial" panose="020B0604020202020204" pitchFamily="34" charset="0"/>
                <a:ea typeface="微软雅黑" panose="020B0503020204020204" pitchFamily="34" charset="-122"/>
              </a:defRPr>
            </a:lvl1pPr>
          </a:lstStyle>
          <a:p>
            <a:pPr algn="ctr"/>
            <a:r>
              <a:rPr lang="en-US" altLang="zh-CN" sz="1600" dirty="0" smtClean="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rPr>
              <a:t>11</a:t>
            </a:r>
            <a:r>
              <a:rPr lang="zh-CN" altLang="en-US" sz="1600" dirty="0" smtClean="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rPr>
              <a:t>月</a:t>
            </a:r>
            <a:endParaRPr lang="en-AU" altLang="zh-CN" sz="1600" dirty="0">
              <a:solidFill>
                <a:schemeClr val="tx1">
                  <a:lumMod val="75000"/>
                  <a:lumOff val="25000"/>
                </a:schemeClr>
              </a:solidFill>
              <a:latin typeface="字魂57号-创细黑" panose="00000500000000000000" charset="-122"/>
              <a:ea typeface="字魂59号-创粗黑" panose="00000500000000000000" charset="-122"/>
              <a:cs typeface="+mn-ea"/>
              <a:sym typeface="Arial" panose="020B0604020202020204" pitchFamily="34" charset="0"/>
            </a:endParaRPr>
          </a:p>
        </p:txBody>
      </p:sp>
      <p:grpSp>
        <p:nvGrpSpPr>
          <p:cNvPr id="41" name="组合 40"/>
          <p:cNvGrpSpPr/>
          <p:nvPr/>
        </p:nvGrpSpPr>
        <p:grpSpPr>
          <a:xfrm>
            <a:off x="2666351" y="2889669"/>
            <a:ext cx="697415" cy="701071"/>
            <a:chOff x="3717608" y="2367938"/>
            <a:chExt cx="697452" cy="701109"/>
          </a:xfrm>
          <a:solidFill>
            <a:srgbClr val="5B54B6"/>
          </a:solidFill>
        </p:grpSpPr>
        <p:sp>
          <p:nvSpPr>
            <p:cNvPr id="44" name="Freeform 5"/>
            <p:cNvSpPr>
              <a:spLocks noEditPoints="1"/>
            </p:cNvSpPr>
            <p:nvPr/>
          </p:nvSpPr>
          <p:spPr bwMode="auto">
            <a:xfrm>
              <a:off x="3717608" y="2367938"/>
              <a:ext cx="613698" cy="603458"/>
            </a:xfrm>
            <a:custGeom>
              <a:avLst/>
              <a:gdLst>
                <a:gd name="T0" fmla="*/ 54 w 710"/>
                <a:gd name="T1" fmla="*/ 87 h 698"/>
                <a:gd name="T2" fmla="*/ 114 w 710"/>
                <a:gd name="T3" fmla="*/ 87 h 698"/>
                <a:gd name="T4" fmla="*/ 114 w 710"/>
                <a:gd name="T5" fmla="*/ 33 h 698"/>
                <a:gd name="T6" fmla="*/ 146 w 710"/>
                <a:gd name="T7" fmla="*/ 1 h 698"/>
                <a:gd name="T8" fmla="*/ 178 w 710"/>
                <a:gd name="T9" fmla="*/ 33 h 698"/>
                <a:gd name="T10" fmla="*/ 178 w 710"/>
                <a:gd name="T11" fmla="*/ 169 h 698"/>
                <a:gd name="T12" fmla="*/ 146 w 710"/>
                <a:gd name="T13" fmla="*/ 201 h 698"/>
                <a:gd name="T14" fmla="*/ 114 w 710"/>
                <a:gd name="T15" fmla="*/ 169 h 698"/>
                <a:gd name="T16" fmla="*/ 114 w 710"/>
                <a:gd name="T17" fmla="*/ 144 h 698"/>
                <a:gd name="T18" fmla="*/ 57 w 710"/>
                <a:gd name="T19" fmla="*/ 144 h 698"/>
                <a:gd name="T20" fmla="*/ 57 w 710"/>
                <a:gd name="T21" fmla="*/ 262 h 698"/>
                <a:gd name="T22" fmla="*/ 653 w 710"/>
                <a:gd name="T23" fmla="*/ 262 h 698"/>
                <a:gd name="T24" fmla="*/ 653 w 710"/>
                <a:gd name="T25" fmla="*/ 144 h 698"/>
                <a:gd name="T26" fmla="*/ 591 w 710"/>
                <a:gd name="T27" fmla="*/ 144 h 698"/>
                <a:gd name="T28" fmla="*/ 591 w 710"/>
                <a:gd name="T29" fmla="*/ 87 h 698"/>
                <a:gd name="T30" fmla="*/ 656 w 710"/>
                <a:gd name="T31" fmla="*/ 87 h 698"/>
                <a:gd name="T32" fmla="*/ 710 w 710"/>
                <a:gd name="T33" fmla="*/ 141 h 698"/>
                <a:gd name="T34" fmla="*/ 710 w 710"/>
                <a:gd name="T35" fmla="*/ 412 h 698"/>
                <a:gd name="T36" fmla="*/ 653 w 710"/>
                <a:gd name="T37" fmla="*/ 393 h 698"/>
                <a:gd name="T38" fmla="*/ 653 w 710"/>
                <a:gd name="T39" fmla="*/ 300 h 698"/>
                <a:gd name="T40" fmla="*/ 57 w 710"/>
                <a:gd name="T41" fmla="*/ 300 h 698"/>
                <a:gd name="T42" fmla="*/ 57 w 710"/>
                <a:gd name="T43" fmla="*/ 641 h 698"/>
                <a:gd name="T44" fmla="*/ 386 w 710"/>
                <a:gd name="T45" fmla="*/ 641 h 698"/>
                <a:gd name="T46" fmla="*/ 401 w 710"/>
                <a:gd name="T47" fmla="*/ 698 h 698"/>
                <a:gd name="T48" fmla="*/ 54 w 710"/>
                <a:gd name="T49" fmla="*/ 698 h 698"/>
                <a:gd name="T50" fmla="*/ 16 w 710"/>
                <a:gd name="T51" fmla="*/ 682 h 698"/>
                <a:gd name="T52" fmla="*/ 0 w 710"/>
                <a:gd name="T53" fmla="*/ 644 h 698"/>
                <a:gd name="T54" fmla="*/ 0 w 710"/>
                <a:gd name="T55" fmla="*/ 141 h 698"/>
                <a:gd name="T56" fmla="*/ 54 w 710"/>
                <a:gd name="T57" fmla="*/ 87 h 698"/>
                <a:gd name="T58" fmla="*/ 365 w 710"/>
                <a:gd name="T59" fmla="*/ 169 h 698"/>
                <a:gd name="T60" fmla="*/ 334 w 710"/>
                <a:gd name="T61" fmla="*/ 201 h 698"/>
                <a:gd name="T62" fmla="*/ 302 w 710"/>
                <a:gd name="T63" fmla="*/ 169 h 698"/>
                <a:gd name="T64" fmla="*/ 302 w 710"/>
                <a:gd name="T65" fmla="*/ 144 h 698"/>
                <a:gd name="T66" fmla="*/ 216 w 710"/>
                <a:gd name="T67" fmla="*/ 144 h 698"/>
                <a:gd name="T68" fmla="*/ 216 w 710"/>
                <a:gd name="T69" fmla="*/ 87 h 698"/>
                <a:gd name="T70" fmla="*/ 302 w 710"/>
                <a:gd name="T71" fmla="*/ 87 h 698"/>
                <a:gd name="T72" fmla="*/ 302 w 710"/>
                <a:gd name="T73" fmla="*/ 32 h 698"/>
                <a:gd name="T74" fmla="*/ 334 w 710"/>
                <a:gd name="T75" fmla="*/ 0 h 698"/>
                <a:gd name="T76" fmla="*/ 365 w 710"/>
                <a:gd name="T77" fmla="*/ 32 h 698"/>
                <a:gd name="T78" fmla="*/ 365 w 710"/>
                <a:gd name="T79" fmla="*/ 169 h 698"/>
                <a:gd name="T80" fmla="*/ 553 w 710"/>
                <a:gd name="T81" fmla="*/ 169 h 698"/>
                <a:gd name="T82" fmla="*/ 521 w 710"/>
                <a:gd name="T83" fmla="*/ 201 h 698"/>
                <a:gd name="T84" fmla="*/ 489 w 710"/>
                <a:gd name="T85" fmla="*/ 169 h 698"/>
                <a:gd name="T86" fmla="*/ 489 w 710"/>
                <a:gd name="T87" fmla="*/ 144 h 698"/>
                <a:gd name="T88" fmla="*/ 403 w 710"/>
                <a:gd name="T89" fmla="*/ 144 h 698"/>
                <a:gd name="T90" fmla="*/ 403 w 710"/>
                <a:gd name="T91" fmla="*/ 87 h 698"/>
                <a:gd name="T92" fmla="*/ 489 w 710"/>
                <a:gd name="T93" fmla="*/ 87 h 698"/>
                <a:gd name="T94" fmla="*/ 489 w 710"/>
                <a:gd name="T95" fmla="*/ 33 h 698"/>
                <a:gd name="T96" fmla="*/ 521 w 710"/>
                <a:gd name="T97" fmla="*/ 1 h 698"/>
                <a:gd name="T98" fmla="*/ 553 w 710"/>
                <a:gd name="T99" fmla="*/ 33 h 698"/>
                <a:gd name="T100" fmla="*/ 553 w 710"/>
                <a:gd name="T101" fmla="*/ 169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10" h="698">
                  <a:moveTo>
                    <a:pt x="54" y="87"/>
                  </a:moveTo>
                  <a:cubicBezTo>
                    <a:pt x="114" y="87"/>
                    <a:pt x="114" y="87"/>
                    <a:pt x="114" y="87"/>
                  </a:cubicBezTo>
                  <a:cubicBezTo>
                    <a:pt x="114" y="33"/>
                    <a:pt x="114" y="33"/>
                    <a:pt x="114" y="33"/>
                  </a:cubicBezTo>
                  <a:cubicBezTo>
                    <a:pt x="114" y="15"/>
                    <a:pt x="128" y="1"/>
                    <a:pt x="146" y="1"/>
                  </a:cubicBezTo>
                  <a:cubicBezTo>
                    <a:pt x="164" y="1"/>
                    <a:pt x="178" y="15"/>
                    <a:pt x="178" y="33"/>
                  </a:cubicBezTo>
                  <a:cubicBezTo>
                    <a:pt x="178" y="169"/>
                    <a:pt x="178" y="169"/>
                    <a:pt x="178" y="169"/>
                  </a:cubicBezTo>
                  <a:cubicBezTo>
                    <a:pt x="178" y="187"/>
                    <a:pt x="164" y="201"/>
                    <a:pt x="146" y="201"/>
                  </a:cubicBezTo>
                  <a:cubicBezTo>
                    <a:pt x="128" y="201"/>
                    <a:pt x="114" y="187"/>
                    <a:pt x="114" y="169"/>
                  </a:cubicBezTo>
                  <a:cubicBezTo>
                    <a:pt x="114" y="144"/>
                    <a:pt x="114" y="144"/>
                    <a:pt x="114" y="144"/>
                  </a:cubicBezTo>
                  <a:cubicBezTo>
                    <a:pt x="57" y="144"/>
                    <a:pt x="57" y="144"/>
                    <a:pt x="57" y="144"/>
                  </a:cubicBezTo>
                  <a:cubicBezTo>
                    <a:pt x="57" y="262"/>
                    <a:pt x="57" y="262"/>
                    <a:pt x="57" y="262"/>
                  </a:cubicBezTo>
                  <a:cubicBezTo>
                    <a:pt x="653" y="262"/>
                    <a:pt x="653" y="262"/>
                    <a:pt x="653" y="262"/>
                  </a:cubicBezTo>
                  <a:cubicBezTo>
                    <a:pt x="653" y="144"/>
                    <a:pt x="653" y="144"/>
                    <a:pt x="653" y="144"/>
                  </a:cubicBezTo>
                  <a:cubicBezTo>
                    <a:pt x="591" y="144"/>
                    <a:pt x="591" y="144"/>
                    <a:pt x="591" y="144"/>
                  </a:cubicBezTo>
                  <a:cubicBezTo>
                    <a:pt x="591" y="87"/>
                    <a:pt x="591" y="87"/>
                    <a:pt x="591" y="87"/>
                  </a:cubicBezTo>
                  <a:cubicBezTo>
                    <a:pt x="656" y="87"/>
                    <a:pt x="656" y="87"/>
                    <a:pt x="656" y="87"/>
                  </a:cubicBezTo>
                  <a:cubicBezTo>
                    <a:pt x="686" y="87"/>
                    <a:pt x="710" y="111"/>
                    <a:pt x="710" y="141"/>
                  </a:cubicBezTo>
                  <a:cubicBezTo>
                    <a:pt x="710" y="412"/>
                    <a:pt x="710" y="412"/>
                    <a:pt x="710" y="412"/>
                  </a:cubicBezTo>
                  <a:cubicBezTo>
                    <a:pt x="692" y="403"/>
                    <a:pt x="673" y="396"/>
                    <a:pt x="653" y="393"/>
                  </a:cubicBezTo>
                  <a:cubicBezTo>
                    <a:pt x="653" y="300"/>
                    <a:pt x="653" y="300"/>
                    <a:pt x="653" y="300"/>
                  </a:cubicBezTo>
                  <a:cubicBezTo>
                    <a:pt x="57" y="300"/>
                    <a:pt x="57" y="300"/>
                    <a:pt x="57" y="300"/>
                  </a:cubicBezTo>
                  <a:cubicBezTo>
                    <a:pt x="57" y="641"/>
                    <a:pt x="57" y="641"/>
                    <a:pt x="57" y="641"/>
                  </a:cubicBezTo>
                  <a:cubicBezTo>
                    <a:pt x="386" y="641"/>
                    <a:pt x="386" y="641"/>
                    <a:pt x="386" y="641"/>
                  </a:cubicBezTo>
                  <a:cubicBezTo>
                    <a:pt x="388" y="661"/>
                    <a:pt x="393" y="680"/>
                    <a:pt x="401" y="698"/>
                  </a:cubicBezTo>
                  <a:cubicBezTo>
                    <a:pt x="54" y="698"/>
                    <a:pt x="54" y="698"/>
                    <a:pt x="54" y="698"/>
                  </a:cubicBezTo>
                  <a:cubicBezTo>
                    <a:pt x="39" y="698"/>
                    <a:pt x="26" y="692"/>
                    <a:pt x="16" y="682"/>
                  </a:cubicBezTo>
                  <a:cubicBezTo>
                    <a:pt x="6" y="673"/>
                    <a:pt x="0" y="659"/>
                    <a:pt x="0" y="644"/>
                  </a:cubicBezTo>
                  <a:cubicBezTo>
                    <a:pt x="0" y="141"/>
                    <a:pt x="0" y="141"/>
                    <a:pt x="0" y="141"/>
                  </a:cubicBezTo>
                  <a:cubicBezTo>
                    <a:pt x="0" y="111"/>
                    <a:pt x="24" y="87"/>
                    <a:pt x="54" y="87"/>
                  </a:cubicBezTo>
                  <a:close/>
                  <a:moveTo>
                    <a:pt x="365" y="169"/>
                  </a:moveTo>
                  <a:cubicBezTo>
                    <a:pt x="365" y="186"/>
                    <a:pt x="351" y="201"/>
                    <a:pt x="334" y="201"/>
                  </a:cubicBezTo>
                  <a:cubicBezTo>
                    <a:pt x="316" y="201"/>
                    <a:pt x="302" y="186"/>
                    <a:pt x="302" y="169"/>
                  </a:cubicBezTo>
                  <a:cubicBezTo>
                    <a:pt x="302" y="144"/>
                    <a:pt x="302" y="144"/>
                    <a:pt x="302" y="144"/>
                  </a:cubicBezTo>
                  <a:cubicBezTo>
                    <a:pt x="216" y="144"/>
                    <a:pt x="216" y="144"/>
                    <a:pt x="216" y="144"/>
                  </a:cubicBezTo>
                  <a:cubicBezTo>
                    <a:pt x="216" y="87"/>
                    <a:pt x="216" y="87"/>
                    <a:pt x="216" y="87"/>
                  </a:cubicBezTo>
                  <a:cubicBezTo>
                    <a:pt x="302" y="87"/>
                    <a:pt x="302" y="87"/>
                    <a:pt x="302" y="87"/>
                  </a:cubicBezTo>
                  <a:cubicBezTo>
                    <a:pt x="302" y="32"/>
                    <a:pt x="302" y="32"/>
                    <a:pt x="302" y="32"/>
                  </a:cubicBezTo>
                  <a:cubicBezTo>
                    <a:pt x="302" y="15"/>
                    <a:pt x="316" y="0"/>
                    <a:pt x="334" y="0"/>
                  </a:cubicBezTo>
                  <a:cubicBezTo>
                    <a:pt x="351" y="0"/>
                    <a:pt x="365" y="15"/>
                    <a:pt x="365" y="32"/>
                  </a:cubicBezTo>
                  <a:cubicBezTo>
                    <a:pt x="365" y="169"/>
                    <a:pt x="365" y="169"/>
                    <a:pt x="365" y="169"/>
                  </a:cubicBezTo>
                  <a:close/>
                  <a:moveTo>
                    <a:pt x="553" y="169"/>
                  </a:moveTo>
                  <a:cubicBezTo>
                    <a:pt x="553" y="187"/>
                    <a:pt x="539" y="201"/>
                    <a:pt x="521" y="201"/>
                  </a:cubicBezTo>
                  <a:cubicBezTo>
                    <a:pt x="503" y="201"/>
                    <a:pt x="489" y="187"/>
                    <a:pt x="489" y="169"/>
                  </a:cubicBezTo>
                  <a:cubicBezTo>
                    <a:pt x="489" y="144"/>
                    <a:pt x="489" y="144"/>
                    <a:pt x="489" y="144"/>
                  </a:cubicBezTo>
                  <a:cubicBezTo>
                    <a:pt x="403" y="144"/>
                    <a:pt x="403" y="144"/>
                    <a:pt x="403" y="144"/>
                  </a:cubicBezTo>
                  <a:cubicBezTo>
                    <a:pt x="403" y="87"/>
                    <a:pt x="403" y="87"/>
                    <a:pt x="403" y="87"/>
                  </a:cubicBezTo>
                  <a:cubicBezTo>
                    <a:pt x="489" y="87"/>
                    <a:pt x="489" y="87"/>
                    <a:pt x="489" y="87"/>
                  </a:cubicBezTo>
                  <a:cubicBezTo>
                    <a:pt x="489" y="33"/>
                    <a:pt x="489" y="33"/>
                    <a:pt x="489" y="33"/>
                  </a:cubicBezTo>
                  <a:cubicBezTo>
                    <a:pt x="489" y="15"/>
                    <a:pt x="503" y="1"/>
                    <a:pt x="521" y="1"/>
                  </a:cubicBezTo>
                  <a:cubicBezTo>
                    <a:pt x="539" y="1"/>
                    <a:pt x="553" y="15"/>
                    <a:pt x="553" y="33"/>
                  </a:cubicBezTo>
                  <a:cubicBezTo>
                    <a:pt x="553" y="169"/>
                    <a:pt x="553" y="169"/>
                    <a:pt x="553" y="169"/>
                  </a:cubicBezTo>
                  <a:close/>
                </a:path>
              </a:pathLst>
            </a:custGeom>
            <a:grpFill/>
            <a:ln>
              <a:noFill/>
            </a:ln>
          </p:spPr>
          <p:txBody>
            <a:bodyPr vert="horz" wrap="square" lIns="91435" tIns="45719" rIns="91435" bIns="45719" numCol="1" anchor="t" anchorCtr="0" compatLnSpc="1"/>
            <a:lstStyle/>
            <a:p>
              <a:pPr fontAlgn="base">
                <a:spcBef>
                  <a:spcPct val="0"/>
                </a:spcBef>
                <a:spcAft>
                  <a:spcPct val="0"/>
                </a:spcAft>
              </a:pPr>
              <a:endParaRPr lang="zh-CN" altLang="en-US" sz="1705">
                <a:solidFill>
                  <a:prstClr val="black"/>
                </a:solidFill>
                <a:latin typeface="字魂57号-创细黑" panose="00000500000000000000" charset="-122"/>
                <a:ea typeface="字魂59号-创粗黑" panose="00000500000000000000" charset="-122"/>
                <a:cs typeface="字魂57号-创细黑" panose="00000500000000000000" charset="-122"/>
                <a:sym typeface="Arial" panose="020B0604020202020204" pitchFamily="34" charset="0"/>
              </a:endParaRPr>
            </a:p>
          </p:txBody>
        </p:sp>
        <p:sp>
          <p:nvSpPr>
            <p:cNvPr id="47" name="Freeform 6"/>
            <p:cNvSpPr>
              <a:spLocks noEditPoints="1"/>
            </p:cNvSpPr>
            <p:nvPr/>
          </p:nvSpPr>
          <p:spPr bwMode="auto">
            <a:xfrm>
              <a:off x="3843786" y="2698194"/>
              <a:ext cx="362075" cy="153973"/>
            </a:xfrm>
            <a:custGeom>
              <a:avLst/>
              <a:gdLst>
                <a:gd name="T0" fmla="*/ 17 w 419"/>
                <a:gd name="T1" fmla="*/ 0 h 178"/>
                <a:gd name="T2" fmla="*/ 84 w 419"/>
                <a:gd name="T3" fmla="*/ 0 h 178"/>
                <a:gd name="T4" fmla="*/ 102 w 419"/>
                <a:gd name="T5" fmla="*/ 18 h 178"/>
                <a:gd name="T6" fmla="*/ 102 w 419"/>
                <a:gd name="T7" fmla="*/ 46 h 178"/>
                <a:gd name="T8" fmla="*/ 84 w 419"/>
                <a:gd name="T9" fmla="*/ 64 h 178"/>
                <a:gd name="T10" fmla="*/ 17 w 419"/>
                <a:gd name="T11" fmla="*/ 64 h 178"/>
                <a:gd name="T12" fmla="*/ 0 w 419"/>
                <a:gd name="T13" fmla="*/ 46 h 178"/>
                <a:gd name="T14" fmla="*/ 0 w 419"/>
                <a:gd name="T15" fmla="*/ 18 h 178"/>
                <a:gd name="T16" fmla="*/ 17 w 419"/>
                <a:gd name="T17" fmla="*/ 0 h 178"/>
                <a:gd name="T18" fmla="*/ 175 w 419"/>
                <a:gd name="T19" fmla="*/ 115 h 178"/>
                <a:gd name="T20" fmla="*/ 245 w 419"/>
                <a:gd name="T21" fmla="*/ 115 h 178"/>
                <a:gd name="T22" fmla="*/ 261 w 419"/>
                <a:gd name="T23" fmla="*/ 131 h 178"/>
                <a:gd name="T24" fmla="*/ 261 w 419"/>
                <a:gd name="T25" fmla="*/ 134 h 178"/>
                <a:gd name="T26" fmla="*/ 245 w 419"/>
                <a:gd name="T27" fmla="*/ 178 h 178"/>
                <a:gd name="T28" fmla="*/ 245 w 419"/>
                <a:gd name="T29" fmla="*/ 178 h 178"/>
                <a:gd name="T30" fmla="*/ 175 w 419"/>
                <a:gd name="T31" fmla="*/ 178 h 178"/>
                <a:gd name="T32" fmla="*/ 159 w 419"/>
                <a:gd name="T33" fmla="*/ 162 h 178"/>
                <a:gd name="T34" fmla="*/ 159 w 419"/>
                <a:gd name="T35" fmla="*/ 131 h 178"/>
                <a:gd name="T36" fmla="*/ 175 w 419"/>
                <a:gd name="T37" fmla="*/ 115 h 178"/>
                <a:gd name="T38" fmla="*/ 16 w 419"/>
                <a:gd name="T39" fmla="*/ 115 h 178"/>
                <a:gd name="T40" fmla="*/ 86 w 419"/>
                <a:gd name="T41" fmla="*/ 115 h 178"/>
                <a:gd name="T42" fmla="*/ 102 w 419"/>
                <a:gd name="T43" fmla="*/ 131 h 178"/>
                <a:gd name="T44" fmla="*/ 102 w 419"/>
                <a:gd name="T45" fmla="*/ 162 h 178"/>
                <a:gd name="T46" fmla="*/ 86 w 419"/>
                <a:gd name="T47" fmla="*/ 178 h 178"/>
                <a:gd name="T48" fmla="*/ 16 w 419"/>
                <a:gd name="T49" fmla="*/ 178 h 178"/>
                <a:gd name="T50" fmla="*/ 0 w 419"/>
                <a:gd name="T51" fmla="*/ 162 h 178"/>
                <a:gd name="T52" fmla="*/ 0 w 419"/>
                <a:gd name="T53" fmla="*/ 131 h 178"/>
                <a:gd name="T54" fmla="*/ 16 w 419"/>
                <a:gd name="T55" fmla="*/ 115 h 178"/>
                <a:gd name="T56" fmla="*/ 334 w 419"/>
                <a:gd name="T57" fmla="*/ 0 h 178"/>
                <a:gd name="T58" fmla="*/ 404 w 419"/>
                <a:gd name="T59" fmla="*/ 0 h 178"/>
                <a:gd name="T60" fmla="*/ 419 w 419"/>
                <a:gd name="T61" fmla="*/ 11 h 178"/>
                <a:gd name="T62" fmla="*/ 321 w 419"/>
                <a:gd name="T63" fmla="*/ 57 h 178"/>
                <a:gd name="T64" fmla="*/ 318 w 419"/>
                <a:gd name="T65" fmla="*/ 48 h 178"/>
                <a:gd name="T66" fmla="*/ 318 w 419"/>
                <a:gd name="T67" fmla="*/ 16 h 178"/>
                <a:gd name="T68" fmla="*/ 334 w 419"/>
                <a:gd name="T69" fmla="*/ 0 h 178"/>
                <a:gd name="T70" fmla="*/ 175 w 419"/>
                <a:gd name="T71" fmla="*/ 0 h 178"/>
                <a:gd name="T72" fmla="*/ 245 w 419"/>
                <a:gd name="T73" fmla="*/ 0 h 178"/>
                <a:gd name="T74" fmla="*/ 261 w 419"/>
                <a:gd name="T75" fmla="*/ 16 h 178"/>
                <a:gd name="T76" fmla="*/ 261 w 419"/>
                <a:gd name="T77" fmla="*/ 48 h 178"/>
                <a:gd name="T78" fmla="*/ 245 w 419"/>
                <a:gd name="T79" fmla="*/ 64 h 178"/>
                <a:gd name="T80" fmla="*/ 175 w 419"/>
                <a:gd name="T81" fmla="*/ 64 h 178"/>
                <a:gd name="T82" fmla="*/ 159 w 419"/>
                <a:gd name="T83" fmla="*/ 48 h 178"/>
                <a:gd name="T84" fmla="*/ 159 w 419"/>
                <a:gd name="T85" fmla="*/ 16 h 178"/>
                <a:gd name="T86" fmla="*/ 175 w 419"/>
                <a:gd name="T87"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9" h="178">
                  <a:moveTo>
                    <a:pt x="17" y="0"/>
                  </a:moveTo>
                  <a:cubicBezTo>
                    <a:pt x="84" y="0"/>
                    <a:pt x="84" y="0"/>
                    <a:pt x="84" y="0"/>
                  </a:cubicBezTo>
                  <a:cubicBezTo>
                    <a:pt x="94" y="0"/>
                    <a:pt x="102" y="8"/>
                    <a:pt x="102" y="18"/>
                  </a:cubicBezTo>
                  <a:cubicBezTo>
                    <a:pt x="102" y="46"/>
                    <a:pt x="102" y="46"/>
                    <a:pt x="102" y="46"/>
                  </a:cubicBezTo>
                  <a:cubicBezTo>
                    <a:pt x="102" y="56"/>
                    <a:pt x="94" y="64"/>
                    <a:pt x="84" y="64"/>
                  </a:cubicBezTo>
                  <a:cubicBezTo>
                    <a:pt x="17" y="64"/>
                    <a:pt x="17" y="64"/>
                    <a:pt x="17" y="64"/>
                  </a:cubicBezTo>
                  <a:cubicBezTo>
                    <a:pt x="8" y="64"/>
                    <a:pt x="0" y="56"/>
                    <a:pt x="0" y="46"/>
                  </a:cubicBezTo>
                  <a:cubicBezTo>
                    <a:pt x="0" y="18"/>
                    <a:pt x="0" y="18"/>
                    <a:pt x="0" y="18"/>
                  </a:cubicBezTo>
                  <a:cubicBezTo>
                    <a:pt x="0" y="8"/>
                    <a:pt x="8" y="0"/>
                    <a:pt x="17" y="0"/>
                  </a:cubicBezTo>
                  <a:close/>
                  <a:moveTo>
                    <a:pt x="175" y="115"/>
                  </a:moveTo>
                  <a:cubicBezTo>
                    <a:pt x="245" y="115"/>
                    <a:pt x="245" y="115"/>
                    <a:pt x="245" y="115"/>
                  </a:cubicBezTo>
                  <a:cubicBezTo>
                    <a:pt x="253" y="115"/>
                    <a:pt x="261" y="122"/>
                    <a:pt x="261" y="131"/>
                  </a:cubicBezTo>
                  <a:cubicBezTo>
                    <a:pt x="261" y="134"/>
                    <a:pt x="261" y="134"/>
                    <a:pt x="261" y="134"/>
                  </a:cubicBezTo>
                  <a:cubicBezTo>
                    <a:pt x="254" y="148"/>
                    <a:pt x="249" y="163"/>
                    <a:pt x="245" y="178"/>
                  </a:cubicBezTo>
                  <a:cubicBezTo>
                    <a:pt x="245" y="178"/>
                    <a:pt x="245" y="178"/>
                    <a:pt x="245" y="178"/>
                  </a:cubicBezTo>
                  <a:cubicBezTo>
                    <a:pt x="175" y="178"/>
                    <a:pt x="175" y="178"/>
                    <a:pt x="175" y="178"/>
                  </a:cubicBezTo>
                  <a:cubicBezTo>
                    <a:pt x="166" y="178"/>
                    <a:pt x="159" y="171"/>
                    <a:pt x="159" y="162"/>
                  </a:cubicBezTo>
                  <a:cubicBezTo>
                    <a:pt x="159" y="131"/>
                    <a:pt x="159" y="131"/>
                    <a:pt x="159" y="131"/>
                  </a:cubicBezTo>
                  <a:cubicBezTo>
                    <a:pt x="159" y="122"/>
                    <a:pt x="166" y="115"/>
                    <a:pt x="175" y="115"/>
                  </a:cubicBezTo>
                  <a:close/>
                  <a:moveTo>
                    <a:pt x="16" y="115"/>
                  </a:moveTo>
                  <a:cubicBezTo>
                    <a:pt x="86" y="115"/>
                    <a:pt x="86" y="115"/>
                    <a:pt x="86" y="115"/>
                  </a:cubicBezTo>
                  <a:cubicBezTo>
                    <a:pt x="95" y="115"/>
                    <a:pt x="102" y="122"/>
                    <a:pt x="102" y="131"/>
                  </a:cubicBezTo>
                  <a:cubicBezTo>
                    <a:pt x="102" y="162"/>
                    <a:pt x="102" y="162"/>
                    <a:pt x="102" y="162"/>
                  </a:cubicBezTo>
                  <a:cubicBezTo>
                    <a:pt x="102" y="171"/>
                    <a:pt x="95" y="178"/>
                    <a:pt x="86" y="178"/>
                  </a:cubicBezTo>
                  <a:cubicBezTo>
                    <a:pt x="16" y="178"/>
                    <a:pt x="16" y="178"/>
                    <a:pt x="16" y="178"/>
                  </a:cubicBezTo>
                  <a:cubicBezTo>
                    <a:pt x="7" y="178"/>
                    <a:pt x="0" y="171"/>
                    <a:pt x="0" y="162"/>
                  </a:cubicBezTo>
                  <a:cubicBezTo>
                    <a:pt x="0" y="131"/>
                    <a:pt x="0" y="131"/>
                    <a:pt x="0" y="131"/>
                  </a:cubicBezTo>
                  <a:cubicBezTo>
                    <a:pt x="0" y="122"/>
                    <a:pt x="7" y="115"/>
                    <a:pt x="16" y="115"/>
                  </a:cubicBezTo>
                  <a:close/>
                  <a:moveTo>
                    <a:pt x="334" y="0"/>
                  </a:moveTo>
                  <a:cubicBezTo>
                    <a:pt x="404" y="0"/>
                    <a:pt x="404" y="0"/>
                    <a:pt x="404" y="0"/>
                  </a:cubicBezTo>
                  <a:cubicBezTo>
                    <a:pt x="411" y="0"/>
                    <a:pt x="417" y="5"/>
                    <a:pt x="419" y="11"/>
                  </a:cubicBezTo>
                  <a:cubicBezTo>
                    <a:pt x="383" y="18"/>
                    <a:pt x="349" y="34"/>
                    <a:pt x="321" y="57"/>
                  </a:cubicBezTo>
                  <a:cubicBezTo>
                    <a:pt x="319" y="55"/>
                    <a:pt x="318" y="51"/>
                    <a:pt x="318" y="48"/>
                  </a:cubicBezTo>
                  <a:cubicBezTo>
                    <a:pt x="318" y="16"/>
                    <a:pt x="318" y="16"/>
                    <a:pt x="318" y="16"/>
                  </a:cubicBezTo>
                  <a:cubicBezTo>
                    <a:pt x="318" y="7"/>
                    <a:pt x="325" y="0"/>
                    <a:pt x="334" y="0"/>
                  </a:cubicBezTo>
                  <a:close/>
                  <a:moveTo>
                    <a:pt x="175" y="0"/>
                  </a:moveTo>
                  <a:cubicBezTo>
                    <a:pt x="245" y="0"/>
                    <a:pt x="245" y="0"/>
                    <a:pt x="245" y="0"/>
                  </a:cubicBezTo>
                  <a:cubicBezTo>
                    <a:pt x="253" y="0"/>
                    <a:pt x="261" y="7"/>
                    <a:pt x="261" y="16"/>
                  </a:cubicBezTo>
                  <a:cubicBezTo>
                    <a:pt x="261" y="48"/>
                    <a:pt x="261" y="48"/>
                    <a:pt x="261" y="48"/>
                  </a:cubicBezTo>
                  <a:cubicBezTo>
                    <a:pt x="261" y="57"/>
                    <a:pt x="253" y="64"/>
                    <a:pt x="245" y="64"/>
                  </a:cubicBezTo>
                  <a:cubicBezTo>
                    <a:pt x="175" y="64"/>
                    <a:pt x="175" y="64"/>
                    <a:pt x="175" y="64"/>
                  </a:cubicBezTo>
                  <a:cubicBezTo>
                    <a:pt x="166" y="64"/>
                    <a:pt x="159" y="57"/>
                    <a:pt x="159" y="48"/>
                  </a:cubicBezTo>
                  <a:cubicBezTo>
                    <a:pt x="159" y="16"/>
                    <a:pt x="159" y="16"/>
                    <a:pt x="159" y="16"/>
                  </a:cubicBezTo>
                  <a:cubicBezTo>
                    <a:pt x="159" y="7"/>
                    <a:pt x="166" y="0"/>
                    <a:pt x="175" y="0"/>
                  </a:cubicBezTo>
                  <a:close/>
                </a:path>
              </a:pathLst>
            </a:custGeom>
            <a:grpFill/>
            <a:ln>
              <a:noFill/>
            </a:ln>
          </p:spPr>
          <p:txBody>
            <a:bodyPr vert="horz" wrap="square" lIns="91435" tIns="45719" rIns="91435" bIns="45719" numCol="1" anchor="t" anchorCtr="0" compatLnSpc="1"/>
            <a:lstStyle/>
            <a:p>
              <a:pPr fontAlgn="base">
                <a:spcBef>
                  <a:spcPct val="0"/>
                </a:spcBef>
                <a:spcAft>
                  <a:spcPct val="0"/>
                </a:spcAft>
              </a:pPr>
              <a:endParaRPr lang="zh-CN" altLang="en-US" sz="1705">
                <a:solidFill>
                  <a:prstClr val="black"/>
                </a:solidFill>
                <a:latin typeface="字魂57号-创细黑" panose="00000500000000000000" charset="-122"/>
                <a:ea typeface="字魂59号-创粗黑" panose="00000500000000000000" charset="-122"/>
                <a:cs typeface="字魂57号-创细黑" panose="00000500000000000000" charset="-122"/>
                <a:sym typeface="Arial" panose="020B0604020202020204" pitchFamily="34" charset="0"/>
              </a:endParaRPr>
            </a:p>
          </p:txBody>
        </p:sp>
        <p:sp>
          <p:nvSpPr>
            <p:cNvPr id="54" name="Freeform 7"/>
            <p:cNvSpPr>
              <a:spLocks noEditPoints="1"/>
            </p:cNvSpPr>
            <p:nvPr/>
          </p:nvSpPr>
          <p:spPr bwMode="auto">
            <a:xfrm>
              <a:off x="4074563" y="2728550"/>
              <a:ext cx="340497" cy="340497"/>
            </a:xfrm>
            <a:custGeom>
              <a:avLst/>
              <a:gdLst>
                <a:gd name="T0" fmla="*/ 197 w 394"/>
                <a:gd name="T1" fmla="*/ 57 h 394"/>
                <a:gd name="T2" fmla="*/ 98 w 394"/>
                <a:gd name="T3" fmla="*/ 98 h 394"/>
                <a:gd name="T4" fmla="*/ 57 w 394"/>
                <a:gd name="T5" fmla="*/ 197 h 394"/>
                <a:gd name="T6" fmla="*/ 98 w 394"/>
                <a:gd name="T7" fmla="*/ 296 h 394"/>
                <a:gd name="T8" fmla="*/ 197 w 394"/>
                <a:gd name="T9" fmla="*/ 337 h 394"/>
                <a:gd name="T10" fmla="*/ 296 w 394"/>
                <a:gd name="T11" fmla="*/ 296 h 394"/>
                <a:gd name="T12" fmla="*/ 337 w 394"/>
                <a:gd name="T13" fmla="*/ 197 h 394"/>
                <a:gd name="T14" fmla="*/ 296 w 394"/>
                <a:gd name="T15" fmla="*/ 98 h 394"/>
                <a:gd name="T16" fmla="*/ 197 w 394"/>
                <a:gd name="T17" fmla="*/ 57 h 394"/>
                <a:gd name="T18" fmla="*/ 58 w 394"/>
                <a:gd name="T19" fmla="*/ 58 h 394"/>
                <a:gd name="T20" fmla="*/ 197 w 394"/>
                <a:gd name="T21" fmla="*/ 0 h 394"/>
                <a:gd name="T22" fmla="*/ 336 w 394"/>
                <a:gd name="T23" fmla="*/ 58 h 394"/>
                <a:gd name="T24" fmla="*/ 394 w 394"/>
                <a:gd name="T25" fmla="*/ 197 h 394"/>
                <a:gd name="T26" fmla="*/ 336 w 394"/>
                <a:gd name="T27" fmla="*/ 336 h 394"/>
                <a:gd name="T28" fmla="*/ 197 w 394"/>
                <a:gd name="T29" fmla="*/ 394 h 394"/>
                <a:gd name="T30" fmla="*/ 58 w 394"/>
                <a:gd name="T31" fmla="*/ 336 h 394"/>
                <a:gd name="T32" fmla="*/ 0 w 394"/>
                <a:gd name="T33" fmla="*/ 197 h 394"/>
                <a:gd name="T34" fmla="*/ 58 w 394"/>
                <a:gd name="T35" fmla="*/ 58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4" h="394">
                  <a:moveTo>
                    <a:pt x="197" y="57"/>
                  </a:moveTo>
                  <a:cubicBezTo>
                    <a:pt x="158" y="57"/>
                    <a:pt x="123" y="73"/>
                    <a:pt x="98" y="98"/>
                  </a:cubicBezTo>
                  <a:cubicBezTo>
                    <a:pt x="73" y="124"/>
                    <a:pt x="57" y="158"/>
                    <a:pt x="57" y="197"/>
                  </a:cubicBezTo>
                  <a:cubicBezTo>
                    <a:pt x="57" y="236"/>
                    <a:pt x="73" y="271"/>
                    <a:pt x="98" y="296"/>
                  </a:cubicBezTo>
                  <a:cubicBezTo>
                    <a:pt x="123" y="321"/>
                    <a:pt x="158" y="337"/>
                    <a:pt x="197" y="337"/>
                  </a:cubicBezTo>
                  <a:cubicBezTo>
                    <a:pt x="236" y="337"/>
                    <a:pt x="270" y="321"/>
                    <a:pt x="296" y="296"/>
                  </a:cubicBezTo>
                  <a:cubicBezTo>
                    <a:pt x="321" y="271"/>
                    <a:pt x="337" y="236"/>
                    <a:pt x="337" y="197"/>
                  </a:cubicBezTo>
                  <a:cubicBezTo>
                    <a:pt x="337" y="158"/>
                    <a:pt x="321" y="124"/>
                    <a:pt x="296" y="98"/>
                  </a:cubicBezTo>
                  <a:cubicBezTo>
                    <a:pt x="270" y="73"/>
                    <a:pt x="236" y="57"/>
                    <a:pt x="197" y="57"/>
                  </a:cubicBezTo>
                  <a:close/>
                  <a:moveTo>
                    <a:pt x="58" y="58"/>
                  </a:moveTo>
                  <a:cubicBezTo>
                    <a:pt x="93" y="22"/>
                    <a:pt x="143" y="0"/>
                    <a:pt x="197" y="0"/>
                  </a:cubicBezTo>
                  <a:cubicBezTo>
                    <a:pt x="251" y="0"/>
                    <a:pt x="301" y="22"/>
                    <a:pt x="336" y="58"/>
                  </a:cubicBezTo>
                  <a:cubicBezTo>
                    <a:pt x="372" y="93"/>
                    <a:pt x="394" y="143"/>
                    <a:pt x="394" y="197"/>
                  </a:cubicBezTo>
                  <a:cubicBezTo>
                    <a:pt x="394" y="252"/>
                    <a:pt x="372" y="301"/>
                    <a:pt x="336" y="336"/>
                  </a:cubicBezTo>
                  <a:cubicBezTo>
                    <a:pt x="301" y="372"/>
                    <a:pt x="251" y="394"/>
                    <a:pt x="197" y="394"/>
                  </a:cubicBezTo>
                  <a:cubicBezTo>
                    <a:pt x="143" y="394"/>
                    <a:pt x="93" y="372"/>
                    <a:pt x="58" y="336"/>
                  </a:cubicBezTo>
                  <a:cubicBezTo>
                    <a:pt x="22" y="301"/>
                    <a:pt x="0" y="252"/>
                    <a:pt x="0" y="197"/>
                  </a:cubicBezTo>
                  <a:cubicBezTo>
                    <a:pt x="0" y="143"/>
                    <a:pt x="22" y="93"/>
                    <a:pt x="58" y="58"/>
                  </a:cubicBezTo>
                  <a:close/>
                </a:path>
              </a:pathLst>
            </a:custGeom>
            <a:grpFill/>
            <a:ln>
              <a:noFill/>
            </a:ln>
          </p:spPr>
          <p:txBody>
            <a:bodyPr vert="horz" wrap="square" lIns="91435" tIns="45719" rIns="91435" bIns="45719" numCol="1" anchor="t" anchorCtr="0" compatLnSpc="1"/>
            <a:lstStyle/>
            <a:p>
              <a:pPr fontAlgn="base">
                <a:spcBef>
                  <a:spcPct val="0"/>
                </a:spcBef>
                <a:spcAft>
                  <a:spcPct val="0"/>
                </a:spcAft>
              </a:pPr>
              <a:endParaRPr lang="zh-CN" altLang="en-US" sz="1705">
                <a:solidFill>
                  <a:prstClr val="black"/>
                </a:solidFill>
                <a:latin typeface="字魂57号-创细黑" panose="00000500000000000000" charset="-122"/>
                <a:ea typeface="字魂59号-创粗黑" panose="00000500000000000000" charset="-122"/>
                <a:cs typeface="字魂57号-创细黑" panose="00000500000000000000" charset="-122"/>
                <a:sym typeface="Arial" panose="020B0604020202020204" pitchFamily="34" charset="0"/>
              </a:endParaRPr>
            </a:p>
          </p:txBody>
        </p:sp>
        <p:sp>
          <p:nvSpPr>
            <p:cNvPr id="55" name="Freeform 8"/>
            <p:cNvSpPr/>
            <p:nvPr/>
          </p:nvSpPr>
          <p:spPr bwMode="auto">
            <a:xfrm>
              <a:off x="4172213" y="2826200"/>
              <a:ext cx="99479" cy="100211"/>
            </a:xfrm>
            <a:custGeom>
              <a:avLst/>
              <a:gdLst>
                <a:gd name="T0" fmla="*/ 55 w 115"/>
                <a:gd name="T1" fmla="*/ 83 h 116"/>
                <a:gd name="T2" fmla="*/ 64 w 115"/>
                <a:gd name="T3" fmla="*/ 104 h 116"/>
                <a:gd name="T4" fmla="*/ 104 w 115"/>
                <a:gd name="T5" fmla="*/ 104 h 116"/>
                <a:gd name="T6" fmla="*/ 104 w 115"/>
                <a:gd name="T7" fmla="*/ 64 h 116"/>
                <a:gd name="T8" fmla="*/ 82 w 115"/>
                <a:gd name="T9" fmla="*/ 56 h 116"/>
                <a:gd name="T10" fmla="*/ 34 w 115"/>
                <a:gd name="T11" fmla="*/ 8 h 116"/>
                <a:gd name="T12" fmla="*/ 8 w 115"/>
                <a:gd name="T13" fmla="*/ 8 h 116"/>
                <a:gd name="T14" fmla="*/ 8 w 115"/>
                <a:gd name="T15" fmla="*/ 35 h 116"/>
                <a:gd name="T16" fmla="*/ 55 w 115"/>
                <a:gd name="T17" fmla="*/ 83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116">
                  <a:moveTo>
                    <a:pt x="55" y="83"/>
                  </a:moveTo>
                  <a:cubicBezTo>
                    <a:pt x="55" y="90"/>
                    <a:pt x="58" y="98"/>
                    <a:pt x="64" y="104"/>
                  </a:cubicBezTo>
                  <a:cubicBezTo>
                    <a:pt x="75" y="116"/>
                    <a:pt x="93" y="116"/>
                    <a:pt x="104" y="104"/>
                  </a:cubicBezTo>
                  <a:cubicBezTo>
                    <a:pt x="115" y="93"/>
                    <a:pt x="115" y="75"/>
                    <a:pt x="104" y="64"/>
                  </a:cubicBezTo>
                  <a:cubicBezTo>
                    <a:pt x="98" y="58"/>
                    <a:pt x="90" y="55"/>
                    <a:pt x="82" y="56"/>
                  </a:cubicBezTo>
                  <a:cubicBezTo>
                    <a:pt x="34" y="8"/>
                    <a:pt x="34" y="8"/>
                    <a:pt x="34" y="8"/>
                  </a:cubicBezTo>
                  <a:cubicBezTo>
                    <a:pt x="27" y="0"/>
                    <a:pt x="15" y="0"/>
                    <a:pt x="8" y="8"/>
                  </a:cubicBezTo>
                  <a:cubicBezTo>
                    <a:pt x="0" y="15"/>
                    <a:pt x="0" y="27"/>
                    <a:pt x="8" y="35"/>
                  </a:cubicBezTo>
                  <a:cubicBezTo>
                    <a:pt x="55" y="83"/>
                    <a:pt x="55" y="83"/>
                    <a:pt x="55" y="83"/>
                  </a:cubicBezTo>
                  <a:close/>
                </a:path>
              </a:pathLst>
            </a:custGeom>
            <a:grpFill/>
            <a:ln>
              <a:noFill/>
            </a:ln>
          </p:spPr>
          <p:txBody>
            <a:bodyPr vert="horz" wrap="square" lIns="91435" tIns="45719" rIns="91435" bIns="45719" numCol="1" anchor="t" anchorCtr="0" compatLnSpc="1"/>
            <a:lstStyle/>
            <a:p>
              <a:pPr fontAlgn="base">
                <a:spcBef>
                  <a:spcPct val="0"/>
                </a:spcBef>
                <a:spcAft>
                  <a:spcPct val="0"/>
                </a:spcAft>
              </a:pPr>
              <a:endParaRPr lang="zh-CN" altLang="en-US" sz="1705">
                <a:solidFill>
                  <a:prstClr val="black"/>
                </a:solidFill>
                <a:latin typeface="字魂57号-创细黑" panose="00000500000000000000" charset="-122"/>
                <a:ea typeface="字魂59号-创粗黑" panose="00000500000000000000" charset="-122"/>
                <a:cs typeface="字魂57号-创细黑" panose="00000500000000000000" charset="-122"/>
                <a:sym typeface="Arial" panose="020B0604020202020204" pitchFamily="34" charset="0"/>
              </a:endParaRP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35842"/>
                                        </p:tgtEl>
                                        <p:attrNameLst>
                                          <p:attrName>style.visibility</p:attrName>
                                        </p:attrNameLst>
                                      </p:cBhvr>
                                      <p:to>
                                        <p:strVal val="visible"/>
                                      </p:to>
                                    </p:set>
                                    <p:animEffect transition="in" filter="wheel(1)">
                                      <p:cBhvr>
                                        <p:cTn id="7" dur="2000"/>
                                        <p:tgtEl>
                                          <p:spTgt spid="35842"/>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wheel(1)">
                                      <p:cBhvr>
                                        <p:cTn id="10" dur="2000"/>
                                        <p:tgtEl>
                                          <p:spTgt spid="50"/>
                                        </p:tgtEl>
                                      </p:cBhvr>
                                    </p:animEffect>
                                  </p:childTnLst>
                                </p:cTn>
                              </p:par>
                              <p:par>
                                <p:cTn id="11" presetID="21" presetClass="entr" presetSubtype="1" fill="hold"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wheel(1)">
                                      <p:cBhvr>
                                        <p:cTn id="13" dur="2000"/>
                                        <p:tgtEl>
                                          <p:spTgt spid="41"/>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35844"/>
                                        </p:tgtEl>
                                        <p:attrNameLst>
                                          <p:attrName>style.visibility</p:attrName>
                                        </p:attrNameLst>
                                      </p:cBhvr>
                                      <p:to>
                                        <p:strVal val="visible"/>
                                      </p:to>
                                    </p:set>
                                    <p:animEffect transition="in" filter="wheel(1)">
                                      <p:cBhvr>
                                        <p:cTn id="16" dur="2000"/>
                                        <p:tgtEl>
                                          <p:spTgt spid="35844"/>
                                        </p:tgtEl>
                                      </p:cBhvr>
                                    </p:animEffect>
                                  </p:childTnLst>
                                </p:cTn>
                              </p:par>
                            </p:childTnLst>
                          </p:cTn>
                        </p:par>
                        <p:par>
                          <p:cTn id="17" fill="hold">
                            <p:stCondLst>
                              <p:cond delay="2000"/>
                            </p:stCondLst>
                            <p:childTnLst>
                              <p:par>
                                <p:cTn id="18" presetID="3" presetClass="entr" presetSubtype="10"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linds(horizontal)">
                                      <p:cBhvr>
                                        <p:cTn id="20" dur="500"/>
                                        <p:tgtEl>
                                          <p:spTgt spid="2"/>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blinds(horizontal)">
                                      <p:cBhvr>
                                        <p:cTn id="23" dur="500"/>
                                        <p:tgtEl>
                                          <p:spTgt spid="3"/>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35849"/>
                                        </p:tgtEl>
                                        <p:attrNameLst>
                                          <p:attrName>style.visibility</p:attrName>
                                        </p:attrNameLst>
                                      </p:cBhvr>
                                      <p:to>
                                        <p:strVal val="visible"/>
                                      </p:to>
                                    </p:set>
                                    <p:animEffect transition="in" filter="blinds(horizontal)">
                                      <p:cBhvr>
                                        <p:cTn id="26" dur="500"/>
                                        <p:tgtEl>
                                          <p:spTgt spid="35849"/>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35850"/>
                                        </p:tgtEl>
                                        <p:attrNameLst>
                                          <p:attrName>style.visibility</p:attrName>
                                        </p:attrNameLst>
                                      </p:cBhvr>
                                      <p:to>
                                        <p:strVal val="visible"/>
                                      </p:to>
                                    </p:set>
                                    <p:animEffect transition="in" filter="blinds(horizontal)">
                                      <p:cBhvr>
                                        <p:cTn id="29" dur="500"/>
                                        <p:tgtEl>
                                          <p:spTgt spid="35850"/>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35855"/>
                                        </p:tgtEl>
                                        <p:attrNameLst>
                                          <p:attrName>style.visibility</p:attrName>
                                        </p:attrNameLst>
                                      </p:cBhvr>
                                      <p:to>
                                        <p:strVal val="visible"/>
                                      </p:to>
                                    </p:set>
                                    <p:animEffect transition="in" filter="blinds(horizontal)">
                                      <p:cBhvr>
                                        <p:cTn id="32" dur="500"/>
                                        <p:tgtEl>
                                          <p:spTgt spid="35855"/>
                                        </p:tgtEl>
                                      </p:cBhvr>
                                    </p:animEffect>
                                  </p:childTnLst>
                                </p:cTn>
                              </p:par>
                              <p:par>
                                <p:cTn id="33" presetID="3" presetClass="entr" presetSubtype="10" fill="hold" grpId="0" nodeType="withEffect">
                                  <p:stCondLst>
                                    <p:cond delay="0"/>
                                  </p:stCondLst>
                                  <p:childTnLst>
                                    <p:set>
                                      <p:cBhvr>
                                        <p:cTn id="34" dur="1" fill="hold">
                                          <p:stCondLst>
                                            <p:cond delay="0"/>
                                          </p:stCondLst>
                                        </p:cTn>
                                        <p:tgtEl>
                                          <p:spTgt spid="35856"/>
                                        </p:tgtEl>
                                        <p:attrNameLst>
                                          <p:attrName>style.visibility</p:attrName>
                                        </p:attrNameLst>
                                      </p:cBhvr>
                                      <p:to>
                                        <p:strVal val="visible"/>
                                      </p:to>
                                    </p:set>
                                    <p:animEffect transition="in" filter="blinds(horizontal)">
                                      <p:cBhvr>
                                        <p:cTn id="35" dur="500"/>
                                        <p:tgtEl>
                                          <p:spTgt spid="35856"/>
                                        </p:tgtEl>
                                      </p:cBhvr>
                                    </p:animEffect>
                                  </p:childTnLst>
                                </p:cTn>
                              </p:par>
                              <p:par>
                                <p:cTn id="36" presetID="3" presetClass="entr" presetSubtype="10" fill="hold" nodeType="withEffect">
                                  <p:stCondLst>
                                    <p:cond delay="0"/>
                                  </p:stCondLst>
                                  <p:childTnLst>
                                    <p:set>
                                      <p:cBhvr>
                                        <p:cTn id="37" dur="1" fill="hold">
                                          <p:stCondLst>
                                            <p:cond delay="0"/>
                                          </p:stCondLst>
                                        </p:cTn>
                                        <p:tgtEl>
                                          <p:spTgt spid="35861"/>
                                        </p:tgtEl>
                                        <p:attrNameLst>
                                          <p:attrName>style.visibility</p:attrName>
                                        </p:attrNameLst>
                                      </p:cBhvr>
                                      <p:to>
                                        <p:strVal val="visible"/>
                                      </p:to>
                                    </p:set>
                                    <p:animEffect transition="in" filter="blinds(horizontal)">
                                      <p:cBhvr>
                                        <p:cTn id="38" dur="500"/>
                                        <p:tgtEl>
                                          <p:spTgt spid="35861"/>
                                        </p:tgtEl>
                                      </p:cBhvr>
                                    </p:animEffect>
                                  </p:childTnLst>
                                </p:cTn>
                              </p:par>
                              <p:par>
                                <p:cTn id="39" presetID="3" presetClass="entr" presetSubtype="10" fill="hold" nodeType="withEffect">
                                  <p:stCondLst>
                                    <p:cond delay="0"/>
                                  </p:stCondLst>
                                  <p:childTnLst>
                                    <p:set>
                                      <p:cBhvr>
                                        <p:cTn id="40" dur="1" fill="hold">
                                          <p:stCondLst>
                                            <p:cond delay="0"/>
                                          </p:stCondLst>
                                        </p:cTn>
                                        <p:tgtEl>
                                          <p:spTgt spid="35871"/>
                                        </p:tgtEl>
                                        <p:attrNameLst>
                                          <p:attrName>style.visibility</p:attrName>
                                        </p:attrNameLst>
                                      </p:cBhvr>
                                      <p:to>
                                        <p:strVal val="visible"/>
                                      </p:to>
                                    </p:set>
                                    <p:animEffect transition="in" filter="blinds(horizontal)">
                                      <p:cBhvr>
                                        <p:cTn id="41" dur="500"/>
                                        <p:tgtEl>
                                          <p:spTgt spid="35871"/>
                                        </p:tgtEl>
                                      </p:cBhvr>
                                    </p:animEffect>
                                  </p:childTnLst>
                                </p:cTn>
                              </p:par>
                              <p:par>
                                <p:cTn id="42" presetID="3" presetClass="entr" presetSubtype="10" fill="hold" nodeType="withEffect">
                                  <p:stCondLst>
                                    <p:cond delay="0"/>
                                  </p:stCondLst>
                                  <p:childTnLst>
                                    <p:set>
                                      <p:cBhvr>
                                        <p:cTn id="43" dur="1" fill="hold">
                                          <p:stCondLst>
                                            <p:cond delay="0"/>
                                          </p:stCondLst>
                                        </p:cTn>
                                        <p:tgtEl>
                                          <p:spTgt spid="35876"/>
                                        </p:tgtEl>
                                        <p:attrNameLst>
                                          <p:attrName>style.visibility</p:attrName>
                                        </p:attrNameLst>
                                      </p:cBhvr>
                                      <p:to>
                                        <p:strVal val="visible"/>
                                      </p:to>
                                    </p:set>
                                    <p:animEffect transition="in" filter="blinds(horizontal)">
                                      <p:cBhvr>
                                        <p:cTn id="44" dur="500"/>
                                        <p:tgtEl>
                                          <p:spTgt spid="35876"/>
                                        </p:tgtEl>
                                      </p:cBhvr>
                                    </p:animEffect>
                                  </p:childTnLst>
                                </p:cTn>
                              </p:par>
                              <p:par>
                                <p:cTn id="45" presetID="3" presetClass="entr" presetSubtype="10"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blinds(horizontal)">
                                      <p:cBhvr>
                                        <p:cTn id="47" dur="500"/>
                                        <p:tgtEl>
                                          <p:spTgt spid="35"/>
                                        </p:tgtEl>
                                      </p:cBhvr>
                                    </p:animEffect>
                                  </p:childTnLst>
                                </p:cTn>
                              </p:par>
                              <p:par>
                                <p:cTn id="48" presetID="3" presetClass="entr" presetSubtype="10" fill="hold" grpId="0" nodeType="withEffect">
                                  <p:stCondLst>
                                    <p:cond delay="0"/>
                                  </p:stCondLst>
                                  <p:childTnLst>
                                    <p:set>
                                      <p:cBhvr>
                                        <p:cTn id="49" dur="1" fill="hold">
                                          <p:stCondLst>
                                            <p:cond delay="0"/>
                                          </p:stCondLst>
                                        </p:cTn>
                                        <p:tgtEl>
                                          <p:spTgt spid="36"/>
                                        </p:tgtEl>
                                        <p:attrNameLst>
                                          <p:attrName>style.visibility</p:attrName>
                                        </p:attrNameLst>
                                      </p:cBhvr>
                                      <p:to>
                                        <p:strVal val="visible"/>
                                      </p:to>
                                    </p:set>
                                    <p:animEffect transition="in" filter="blinds(horizontal)">
                                      <p:cBhvr>
                                        <p:cTn id="50" dur="500"/>
                                        <p:tgtEl>
                                          <p:spTgt spid="36"/>
                                        </p:tgtEl>
                                      </p:cBhvr>
                                    </p:animEffect>
                                  </p:childTnLst>
                                </p:cTn>
                              </p:par>
                              <p:par>
                                <p:cTn id="51" presetID="3" presetClass="entr" presetSubtype="10" fill="hold" grpId="0" nodeType="withEffect">
                                  <p:stCondLst>
                                    <p:cond delay="0"/>
                                  </p:stCondLst>
                                  <p:childTnLst>
                                    <p:set>
                                      <p:cBhvr>
                                        <p:cTn id="52" dur="1" fill="hold">
                                          <p:stCondLst>
                                            <p:cond delay="0"/>
                                          </p:stCondLst>
                                        </p:cTn>
                                        <p:tgtEl>
                                          <p:spTgt spid="37"/>
                                        </p:tgtEl>
                                        <p:attrNameLst>
                                          <p:attrName>style.visibility</p:attrName>
                                        </p:attrNameLst>
                                      </p:cBhvr>
                                      <p:to>
                                        <p:strVal val="visible"/>
                                      </p:to>
                                    </p:set>
                                    <p:animEffect transition="in" filter="blinds(horizontal)">
                                      <p:cBhvr>
                                        <p:cTn id="53" dur="500"/>
                                        <p:tgtEl>
                                          <p:spTgt spid="37"/>
                                        </p:tgtEl>
                                      </p:cBhvr>
                                    </p:animEffect>
                                  </p:childTnLst>
                                </p:cTn>
                              </p:par>
                              <p:par>
                                <p:cTn id="54" presetID="3" presetClass="entr" presetSubtype="10" fill="hold" grpId="0" nodeType="withEffect">
                                  <p:stCondLst>
                                    <p:cond delay="0"/>
                                  </p:stCondLst>
                                  <p:childTnLst>
                                    <p:set>
                                      <p:cBhvr>
                                        <p:cTn id="55" dur="1" fill="hold">
                                          <p:stCondLst>
                                            <p:cond delay="0"/>
                                          </p:stCondLst>
                                        </p:cTn>
                                        <p:tgtEl>
                                          <p:spTgt spid="38"/>
                                        </p:tgtEl>
                                        <p:attrNameLst>
                                          <p:attrName>style.visibility</p:attrName>
                                        </p:attrNameLst>
                                      </p:cBhvr>
                                      <p:to>
                                        <p:strVal val="visible"/>
                                      </p:to>
                                    </p:set>
                                    <p:animEffect transition="in" filter="blinds(horizontal)">
                                      <p:cBhvr>
                                        <p:cTn id="56" dur="500"/>
                                        <p:tgtEl>
                                          <p:spTgt spid="38"/>
                                        </p:tgtEl>
                                      </p:cBhvr>
                                    </p:animEffect>
                                  </p:childTnLst>
                                </p:cTn>
                              </p:par>
                              <p:par>
                                <p:cTn id="57" presetID="3" presetClass="entr" presetSubtype="10" fill="hold" grpId="0" nodeType="withEffect">
                                  <p:stCondLst>
                                    <p:cond delay="0"/>
                                  </p:stCondLst>
                                  <p:childTnLst>
                                    <p:set>
                                      <p:cBhvr>
                                        <p:cTn id="58" dur="1" fill="hold">
                                          <p:stCondLst>
                                            <p:cond delay="0"/>
                                          </p:stCondLst>
                                        </p:cTn>
                                        <p:tgtEl>
                                          <p:spTgt spid="39"/>
                                        </p:tgtEl>
                                        <p:attrNameLst>
                                          <p:attrName>style.visibility</p:attrName>
                                        </p:attrNameLst>
                                      </p:cBhvr>
                                      <p:to>
                                        <p:strVal val="visible"/>
                                      </p:to>
                                    </p:set>
                                    <p:animEffect transition="in" filter="blinds(horizontal)">
                                      <p:cBhvr>
                                        <p:cTn id="59" dur="500"/>
                                        <p:tgtEl>
                                          <p:spTgt spid="39"/>
                                        </p:tgtEl>
                                      </p:cBhvr>
                                    </p:animEffect>
                                  </p:childTnLst>
                                </p:cTn>
                              </p:par>
                              <p:par>
                                <p:cTn id="60" presetID="3" presetClass="entr" presetSubtype="10" fill="hold" grpId="0" nodeType="withEffect">
                                  <p:stCondLst>
                                    <p:cond delay="0"/>
                                  </p:stCondLst>
                                  <p:childTnLst>
                                    <p:set>
                                      <p:cBhvr>
                                        <p:cTn id="61" dur="1" fill="hold">
                                          <p:stCondLst>
                                            <p:cond delay="0"/>
                                          </p:stCondLst>
                                        </p:cTn>
                                        <p:tgtEl>
                                          <p:spTgt spid="40"/>
                                        </p:tgtEl>
                                        <p:attrNameLst>
                                          <p:attrName>style.visibility</p:attrName>
                                        </p:attrNameLst>
                                      </p:cBhvr>
                                      <p:to>
                                        <p:strVal val="visible"/>
                                      </p:to>
                                    </p:set>
                                    <p:animEffect transition="in" filter="blinds(horizontal)">
                                      <p:cBhvr>
                                        <p:cTn id="62" dur="500"/>
                                        <p:tgtEl>
                                          <p:spTgt spid="40"/>
                                        </p:tgtEl>
                                      </p:cBhvr>
                                    </p:animEffect>
                                  </p:childTnLst>
                                </p:cTn>
                              </p:par>
                              <p:par>
                                <p:cTn id="63" presetID="3" presetClass="entr" presetSubtype="10" fill="hold" grpId="0" nodeType="with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blinds(horizontal)">
                                      <p:cBhvr>
                                        <p:cTn id="65" dur="500"/>
                                        <p:tgtEl>
                                          <p:spTgt spid="42"/>
                                        </p:tgtEl>
                                      </p:cBhvr>
                                    </p:animEffect>
                                  </p:childTnLst>
                                </p:cTn>
                              </p:par>
                              <p:par>
                                <p:cTn id="66" presetID="3" presetClass="entr" presetSubtype="10" fill="hold" grpId="0" nodeType="withEffect">
                                  <p:stCondLst>
                                    <p:cond delay="0"/>
                                  </p:stCondLst>
                                  <p:childTnLst>
                                    <p:set>
                                      <p:cBhvr>
                                        <p:cTn id="67" dur="1" fill="hold">
                                          <p:stCondLst>
                                            <p:cond delay="0"/>
                                          </p:stCondLst>
                                        </p:cTn>
                                        <p:tgtEl>
                                          <p:spTgt spid="43"/>
                                        </p:tgtEl>
                                        <p:attrNameLst>
                                          <p:attrName>style.visibility</p:attrName>
                                        </p:attrNameLst>
                                      </p:cBhvr>
                                      <p:to>
                                        <p:strVal val="visible"/>
                                      </p:to>
                                    </p:set>
                                    <p:animEffect transition="in" filter="blinds(horizontal)">
                                      <p:cBhvr>
                                        <p:cTn id="68" dur="500"/>
                                        <p:tgtEl>
                                          <p:spTgt spid="43"/>
                                        </p:tgtEl>
                                      </p:cBhvr>
                                    </p:animEffect>
                                  </p:childTnLst>
                                </p:cTn>
                              </p:par>
                              <p:par>
                                <p:cTn id="69" presetID="3" presetClass="entr" presetSubtype="10" fill="hold" grpId="0" nodeType="withEffect">
                                  <p:stCondLst>
                                    <p:cond delay="0"/>
                                  </p:stCondLst>
                                  <p:childTnLst>
                                    <p:set>
                                      <p:cBhvr>
                                        <p:cTn id="70" dur="1" fill="hold">
                                          <p:stCondLst>
                                            <p:cond delay="0"/>
                                          </p:stCondLst>
                                        </p:cTn>
                                        <p:tgtEl>
                                          <p:spTgt spid="45"/>
                                        </p:tgtEl>
                                        <p:attrNameLst>
                                          <p:attrName>style.visibility</p:attrName>
                                        </p:attrNameLst>
                                      </p:cBhvr>
                                      <p:to>
                                        <p:strVal val="visible"/>
                                      </p:to>
                                    </p:set>
                                    <p:animEffect transition="in" filter="blinds(horizontal)">
                                      <p:cBhvr>
                                        <p:cTn id="71" dur="500"/>
                                        <p:tgtEl>
                                          <p:spTgt spid="45"/>
                                        </p:tgtEl>
                                      </p:cBhvr>
                                    </p:animEffect>
                                  </p:childTnLst>
                                </p:cTn>
                              </p:par>
                              <p:par>
                                <p:cTn id="72" presetID="3" presetClass="entr" presetSubtype="10" fill="hold" grpId="0" nodeType="withEffect">
                                  <p:stCondLst>
                                    <p:cond delay="0"/>
                                  </p:stCondLst>
                                  <p:childTnLst>
                                    <p:set>
                                      <p:cBhvr>
                                        <p:cTn id="73" dur="1" fill="hold">
                                          <p:stCondLst>
                                            <p:cond delay="0"/>
                                          </p:stCondLst>
                                        </p:cTn>
                                        <p:tgtEl>
                                          <p:spTgt spid="46"/>
                                        </p:tgtEl>
                                        <p:attrNameLst>
                                          <p:attrName>style.visibility</p:attrName>
                                        </p:attrNameLst>
                                      </p:cBhvr>
                                      <p:to>
                                        <p:strVal val="visible"/>
                                      </p:to>
                                    </p:set>
                                    <p:animEffect transition="in" filter="blinds(horizontal)">
                                      <p:cBhvr>
                                        <p:cTn id="74" dur="500"/>
                                        <p:tgtEl>
                                          <p:spTgt spid="46"/>
                                        </p:tgtEl>
                                      </p:cBhvr>
                                    </p:animEffect>
                                  </p:childTnLst>
                                </p:cTn>
                              </p:par>
                              <p:par>
                                <p:cTn id="75" presetID="3" presetClass="entr" presetSubtype="10" fill="hold" grpId="0" nodeType="withEffect">
                                  <p:stCondLst>
                                    <p:cond delay="0"/>
                                  </p:stCondLst>
                                  <p:childTnLst>
                                    <p:set>
                                      <p:cBhvr>
                                        <p:cTn id="76" dur="1" fill="hold">
                                          <p:stCondLst>
                                            <p:cond delay="0"/>
                                          </p:stCondLst>
                                        </p:cTn>
                                        <p:tgtEl>
                                          <p:spTgt spid="48"/>
                                        </p:tgtEl>
                                        <p:attrNameLst>
                                          <p:attrName>style.visibility</p:attrName>
                                        </p:attrNameLst>
                                      </p:cBhvr>
                                      <p:to>
                                        <p:strVal val="visible"/>
                                      </p:to>
                                    </p:set>
                                    <p:animEffect transition="in" filter="blinds(horizontal)">
                                      <p:cBhvr>
                                        <p:cTn id="77" dur="500"/>
                                        <p:tgtEl>
                                          <p:spTgt spid="48"/>
                                        </p:tgtEl>
                                      </p:cBhvr>
                                    </p:animEffect>
                                  </p:childTnLst>
                                </p:cTn>
                              </p:par>
                              <p:par>
                                <p:cTn id="78" presetID="3" presetClass="entr" presetSubtype="10" fill="hold" grpId="0" nodeType="withEffect">
                                  <p:stCondLst>
                                    <p:cond delay="0"/>
                                  </p:stCondLst>
                                  <p:childTnLst>
                                    <p:set>
                                      <p:cBhvr>
                                        <p:cTn id="79" dur="1" fill="hold">
                                          <p:stCondLst>
                                            <p:cond delay="0"/>
                                          </p:stCondLst>
                                        </p:cTn>
                                        <p:tgtEl>
                                          <p:spTgt spid="49"/>
                                        </p:tgtEl>
                                        <p:attrNameLst>
                                          <p:attrName>style.visibility</p:attrName>
                                        </p:attrNameLst>
                                      </p:cBhvr>
                                      <p:to>
                                        <p:strVal val="visible"/>
                                      </p:to>
                                    </p:set>
                                    <p:animEffect transition="in" filter="blinds(horizontal)">
                                      <p:cBhvr>
                                        <p:cTn id="80" dur="500"/>
                                        <p:tgtEl>
                                          <p:spTgt spid="49"/>
                                        </p:tgtEl>
                                      </p:cBhvr>
                                    </p:animEffect>
                                  </p:childTnLst>
                                </p:cTn>
                              </p:par>
                              <p:par>
                                <p:cTn id="81" presetID="3" presetClass="entr" presetSubtype="10" fill="hold" grpId="0" nodeType="withEffect">
                                  <p:stCondLst>
                                    <p:cond delay="0"/>
                                  </p:stCondLst>
                                  <p:childTnLst>
                                    <p:set>
                                      <p:cBhvr>
                                        <p:cTn id="82" dur="1" fill="hold">
                                          <p:stCondLst>
                                            <p:cond delay="0"/>
                                          </p:stCondLst>
                                        </p:cTn>
                                        <p:tgtEl>
                                          <p:spTgt spid="51"/>
                                        </p:tgtEl>
                                        <p:attrNameLst>
                                          <p:attrName>style.visibility</p:attrName>
                                        </p:attrNameLst>
                                      </p:cBhvr>
                                      <p:to>
                                        <p:strVal val="visible"/>
                                      </p:to>
                                    </p:set>
                                    <p:animEffect transition="in" filter="blinds(horizontal)">
                                      <p:cBhvr>
                                        <p:cTn id="83" dur="500"/>
                                        <p:tgtEl>
                                          <p:spTgt spid="51"/>
                                        </p:tgtEl>
                                      </p:cBhvr>
                                    </p:animEffect>
                                  </p:childTnLst>
                                </p:cTn>
                              </p:par>
                              <p:par>
                                <p:cTn id="84" presetID="3" presetClass="entr" presetSubtype="10" fill="hold" grpId="0" nodeType="withEffect">
                                  <p:stCondLst>
                                    <p:cond delay="0"/>
                                  </p:stCondLst>
                                  <p:childTnLst>
                                    <p:set>
                                      <p:cBhvr>
                                        <p:cTn id="85" dur="1" fill="hold">
                                          <p:stCondLst>
                                            <p:cond delay="0"/>
                                          </p:stCondLst>
                                        </p:cTn>
                                        <p:tgtEl>
                                          <p:spTgt spid="52"/>
                                        </p:tgtEl>
                                        <p:attrNameLst>
                                          <p:attrName>style.visibility</p:attrName>
                                        </p:attrNameLst>
                                      </p:cBhvr>
                                      <p:to>
                                        <p:strVal val="visible"/>
                                      </p:to>
                                    </p:set>
                                    <p:animEffect transition="in" filter="blinds(horizontal)">
                                      <p:cBhvr>
                                        <p:cTn id="86" dur="500"/>
                                        <p:tgtEl>
                                          <p:spTgt spid="52"/>
                                        </p:tgtEl>
                                      </p:cBhvr>
                                    </p:animEffect>
                                  </p:childTnLst>
                                </p:cTn>
                              </p:par>
                              <p:par>
                                <p:cTn id="87" presetID="3" presetClass="entr" presetSubtype="10" fill="hold" grpId="0" nodeType="withEffect">
                                  <p:stCondLst>
                                    <p:cond delay="0"/>
                                  </p:stCondLst>
                                  <p:childTnLst>
                                    <p:set>
                                      <p:cBhvr>
                                        <p:cTn id="88" dur="1" fill="hold">
                                          <p:stCondLst>
                                            <p:cond delay="0"/>
                                          </p:stCondLst>
                                        </p:cTn>
                                        <p:tgtEl>
                                          <p:spTgt spid="53"/>
                                        </p:tgtEl>
                                        <p:attrNameLst>
                                          <p:attrName>style.visibility</p:attrName>
                                        </p:attrNameLst>
                                      </p:cBhvr>
                                      <p:to>
                                        <p:strVal val="visible"/>
                                      </p:to>
                                    </p:set>
                                    <p:animEffect transition="in" filter="blinds(horizontal)">
                                      <p:cBhvr>
                                        <p:cTn id="89"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2" grpId="0" animBg="1"/>
      <p:bldP spid="50" grpId="0"/>
      <p:bldP spid="35844" grpId="0" animBg="1"/>
      <p:bldP spid="2" grpId="0" animBg="1"/>
      <p:bldP spid="3" grpId="0" animBg="1"/>
      <p:bldP spid="35849" grpId="0" animBg="1"/>
      <p:bldP spid="35850" grpId="0" animBg="1"/>
      <p:bldP spid="35855" grpId="0" animBg="1"/>
      <p:bldP spid="35856" grpId="0" animBg="1"/>
      <p:bldP spid="35" grpId="0"/>
      <p:bldP spid="36" grpId="0"/>
      <p:bldP spid="37" grpId="0"/>
      <p:bldP spid="38" grpId="0"/>
      <p:bldP spid="39" grpId="0"/>
      <p:bldP spid="40" grpId="0"/>
      <p:bldP spid="42" grpId="0" bldLvl="0" animBg="1"/>
      <p:bldP spid="43" grpId="0" bldLvl="0" animBg="1"/>
      <p:bldP spid="45" grpId="0" bldLvl="0" animBg="1"/>
      <p:bldP spid="46" grpId="0" bldLvl="0" animBg="1"/>
      <p:bldP spid="48" grpId="0" bldLvl="0" animBg="1"/>
      <p:bldP spid="49" grpId="0" bldLvl="0" animBg="1"/>
      <p:bldP spid="51" grpId="0"/>
      <p:bldP spid="52" grpId="0"/>
      <p:bldP spid="5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5ba4ad82c8118"/>
          <p:cNvPicPr>
            <a:picLocks noChangeAspect="1"/>
          </p:cNvPicPr>
          <p:nvPr/>
        </p:nvPicPr>
        <p:blipFill>
          <a:blip r:embed="rId1"/>
          <a:stretch>
            <a:fillRect/>
          </a:stretch>
        </p:blipFill>
        <p:spPr>
          <a:xfrm rot="5400000">
            <a:off x="2667000" y="-2667000"/>
            <a:ext cx="6858000" cy="12192000"/>
          </a:xfrm>
          <a:prstGeom prst="rect">
            <a:avLst/>
          </a:prstGeom>
        </p:spPr>
      </p:pic>
      <p:sp>
        <p:nvSpPr>
          <p:cNvPr id="7" name="矩形 6"/>
          <p:cNvSpPr/>
          <p:nvPr/>
        </p:nvSpPr>
        <p:spPr>
          <a:xfrm>
            <a:off x="0" y="-47625"/>
            <a:ext cx="5697855" cy="6905625"/>
          </a:xfrm>
          <a:prstGeom prst="rect">
            <a:avLst/>
          </a:prstGeom>
          <a:solidFill>
            <a:schemeClr val="tx1">
              <a:lumMod val="50000"/>
              <a:lumOff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8" name="矩形 7"/>
          <p:cNvSpPr/>
          <p:nvPr/>
        </p:nvSpPr>
        <p:spPr>
          <a:xfrm>
            <a:off x="5697220" y="-24130"/>
            <a:ext cx="6494780" cy="6905625"/>
          </a:xfrm>
          <a:prstGeom prst="rect">
            <a:avLst/>
          </a:prstGeom>
          <a:solidFill>
            <a:schemeClr val="bg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pic>
        <p:nvPicPr>
          <p:cNvPr id="4" name="图片 3"/>
          <p:cNvPicPr>
            <a:picLocks noChangeAspect="1"/>
          </p:cNvPicPr>
          <p:nvPr/>
        </p:nvPicPr>
        <p:blipFill>
          <a:blip r:embed="rId2"/>
          <a:stretch>
            <a:fillRect/>
          </a:stretch>
        </p:blipFill>
        <p:spPr>
          <a:xfrm>
            <a:off x="1279525" y="-3484245"/>
            <a:ext cx="4581525" cy="2581275"/>
          </a:xfrm>
          <a:prstGeom prst="rect">
            <a:avLst/>
          </a:prstGeom>
        </p:spPr>
      </p:pic>
      <p:sp>
        <p:nvSpPr>
          <p:cNvPr id="9" name="圆角矩形 8"/>
          <p:cNvSpPr/>
          <p:nvPr/>
        </p:nvSpPr>
        <p:spPr>
          <a:xfrm>
            <a:off x="9288780" y="3928745"/>
            <a:ext cx="3047365" cy="2952750"/>
          </a:xfrm>
          <a:prstGeom prst="roundRect">
            <a:avLst>
              <a:gd name="adj" fmla="val 6408"/>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1" name="圆角矩形 10"/>
          <p:cNvSpPr/>
          <p:nvPr/>
        </p:nvSpPr>
        <p:spPr>
          <a:xfrm>
            <a:off x="843280" y="-47625"/>
            <a:ext cx="2311400" cy="2049145"/>
          </a:xfrm>
          <a:prstGeom prst="roundRect">
            <a:avLst>
              <a:gd name="adj" fmla="val 9637"/>
            </a:avLst>
          </a:prstGeom>
          <a:solidFill>
            <a:srgbClr val="26158C">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0" name="圆角矩形 9"/>
          <p:cNvSpPr/>
          <p:nvPr/>
        </p:nvSpPr>
        <p:spPr>
          <a:xfrm>
            <a:off x="1409700" y="756920"/>
            <a:ext cx="9458960" cy="5123180"/>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13" name="文本框 12"/>
          <p:cNvSpPr txBox="1"/>
          <p:nvPr/>
        </p:nvSpPr>
        <p:spPr>
          <a:xfrm>
            <a:off x="2257425" y="1986915"/>
            <a:ext cx="5524500" cy="1322070"/>
          </a:xfrm>
          <a:prstGeom prst="rect">
            <a:avLst/>
          </a:prstGeom>
          <a:noFill/>
        </p:spPr>
        <p:txBody>
          <a:bodyPr wrap="square" rtlCol="0">
            <a:spAutoFit/>
          </a:bodyPr>
          <a:p>
            <a:pPr algn="dist"/>
            <a:r>
              <a:rPr lang="en-US" altLang="zh-CN" sz="8000" b="1">
                <a:ln w="47625">
                  <a:noFill/>
                </a:ln>
                <a:solidFill>
                  <a:schemeClr val="bg2"/>
                </a:solidFill>
                <a:latin typeface="字魂63号-泡泡体" panose="00000500000000000000" charset="-122"/>
                <a:ea typeface="字魂63号-泡泡体" panose="00000500000000000000" charset="-122"/>
                <a:cs typeface="字魂59号-创粗黑" panose="00000500000000000000" charset="-122"/>
              </a:rPr>
              <a:t>Thanks</a:t>
            </a:r>
            <a:endParaRPr lang="en-US" altLang="zh-CN" sz="8000" b="1">
              <a:ln w="47625">
                <a:noFill/>
              </a:ln>
              <a:solidFill>
                <a:schemeClr val="bg2"/>
              </a:solidFill>
              <a:latin typeface="字魂63号-泡泡体" panose="00000500000000000000" charset="-122"/>
              <a:ea typeface="字魂63号-泡泡体" panose="00000500000000000000" charset="-122"/>
              <a:cs typeface="字魂59号-创粗黑" panose="00000500000000000000" charset="-122"/>
            </a:endParaRPr>
          </a:p>
        </p:txBody>
      </p:sp>
      <p:sp>
        <p:nvSpPr>
          <p:cNvPr id="14" name="文本框 13"/>
          <p:cNvSpPr txBox="1"/>
          <p:nvPr/>
        </p:nvSpPr>
        <p:spPr>
          <a:xfrm>
            <a:off x="2257425" y="3150235"/>
            <a:ext cx="3964940" cy="1106805"/>
          </a:xfrm>
          <a:prstGeom prst="rect">
            <a:avLst/>
          </a:prstGeom>
          <a:noFill/>
        </p:spPr>
        <p:txBody>
          <a:bodyPr wrap="square" rtlCol="0">
            <a:spAutoFit/>
          </a:bodyPr>
          <a:p>
            <a:pPr algn="dist"/>
            <a:r>
              <a:rPr lang="en-US" altLang="zh-CN" sz="6600">
                <a:ln w="47625">
                  <a:noFill/>
                </a:ln>
                <a:solidFill>
                  <a:schemeClr val="bg2">
                    <a:alpha val="85000"/>
                  </a:schemeClr>
                </a:solidFill>
                <a:latin typeface="字魂57号-创细黑" panose="00000500000000000000" charset="-122"/>
                <a:ea typeface="字魂57号-创细黑" panose="00000500000000000000" charset="-122"/>
                <a:cs typeface="字魂59号-创粗黑" panose="00000500000000000000" charset="-122"/>
              </a:rPr>
              <a:t>watching</a:t>
            </a:r>
            <a:endParaRPr lang="en-US" altLang="zh-CN" sz="6600">
              <a:ln w="47625">
                <a:noFill/>
              </a:ln>
              <a:solidFill>
                <a:schemeClr val="bg2">
                  <a:alpha val="85000"/>
                </a:schemeClr>
              </a:solidFill>
              <a:latin typeface="字魂57号-创细黑" panose="00000500000000000000" charset="-122"/>
              <a:ea typeface="字魂57号-创细黑" panose="00000500000000000000" charset="-122"/>
              <a:cs typeface="字魂59号-创粗黑" panose="00000500000000000000" charset="-122"/>
            </a:endParaRPr>
          </a:p>
        </p:txBody>
      </p:sp>
      <p:sp>
        <p:nvSpPr>
          <p:cNvPr id="33" name="矩形 32"/>
          <p:cNvSpPr/>
          <p:nvPr/>
        </p:nvSpPr>
        <p:spPr>
          <a:xfrm>
            <a:off x="2344420" y="4594225"/>
            <a:ext cx="2947670" cy="603885"/>
          </a:xfrm>
          <a:prstGeom prst="rect">
            <a:avLst/>
          </a:prstGeom>
          <a:effectLst>
            <a:outerShdw blurRad="50800" dist="38100" dir="2700000" algn="tl" rotWithShape="0">
              <a:prstClr val="black">
                <a:alpha val="20000"/>
              </a:prstClr>
            </a:outerShdw>
          </a:effectLst>
        </p:spPr>
        <p:txBody>
          <a:bodyPr wrap="square">
            <a:spAutoFit/>
          </a:bodyPr>
          <a:p>
            <a:pPr algn="l">
              <a:lnSpc>
                <a:spcPts val="2000"/>
              </a:lnSpc>
            </a:pPr>
            <a:r>
              <a:rPr lang="en-US" altLang="zh-CN" sz="1200" dirty="0">
                <a:solidFill>
                  <a:schemeClr val="bg1">
                    <a:alpha val="50000"/>
                  </a:schemeClr>
                </a:solidFill>
                <a:cs typeface="+mn-ea"/>
                <a:sym typeface="+mn-lt"/>
              </a:rPr>
              <a:t>CHANGING THE WORLD</a:t>
            </a:r>
            <a:endParaRPr lang="en-US" altLang="zh-CN" sz="1200" dirty="0">
              <a:solidFill>
                <a:schemeClr val="bg1">
                  <a:alpha val="50000"/>
                </a:schemeClr>
              </a:solidFill>
              <a:cs typeface="+mn-ea"/>
              <a:sym typeface="+mn-lt"/>
            </a:endParaRPr>
          </a:p>
          <a:p>
            <a:pPr algn="l">
              <a:lnSpc>
                <a:spcPts val="2000"/>
              </a:lnSpc>
            </a:pPr>
            <a:r>
              <a:rPr lang="en-US" altLang="zh-CN" sz="1200" dirty="0">
                <a:solidFill>
                  <a:schemeClr val="bg1">
                    <a:alpha val="50000"/>
                  </a:schemeClr>
                </a:solidFill>
                <a:cs typeface="+mn-ea"/>
                <a:sym typeface="+mn-lt"/>
              </a:rPr>
              <a:t>DREAMING FUTURE</a:t>
            </a:r>
            <a:endParaRPr lang="en-US" altLang="zh-CN" sz="1200" dirty="0">
              <a:solidFill>
                <a:schemeClr val="bg1">
                  <a:alpha val="50000"/>
                </a:schemeClr>
              </a:solidFill>
              <a:cs typeface="+mn-ea"/>
              <a:sym typeface="+mn-lt"/>
            </a:endParaRPr>
          </a:p>
        </p:txBody>
      </p:sp>
      <p:grpSp>
        <p:nvGrpSpPr>
          <p:cNvPr id="22" name="组合 21"/>
          <p:cNvGrpSpPr/>
          <p:nvPr/>
        </p:nvGrpSpPr>
        <p:grpSpPr>
          <a:xfrm>
            <a:off x="9055100" y="4876800"/>
            <a:ext cx="598170" cy="233680"/>
            <a:chOff x="15430" y="7710"/>
            <a:chExt cx="942" cy="368"/>
          </a:xfrm>
        </p:grpSpPr>
        <p:cxnSp>
          <p:nvCxnSpPr>
            <p:cNvPr id="15" name="直接连接符 14"/>
            <p:cNvCxnSpPr/>
            <p:nvPr/>
          </p:nvCxnSpPr>
          <p:spPr>
            <a:xfrm>
              <a:off x="15430" y="7710"/>
              <a:ext cx="942" cy="1"/>
            </a:xfrm>
            <a:prstGeom prst="line">
              <a:avLst/>
            </a:prstGeom>
            <a:ln w="19050">
              <a:solidFill>
                <a:schemeClr val="bg1">
                  <a:alpha val="73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5430" y="7894"/>
              <a:ext cx="942" cy="1"/>
            </a:xfrm>
            <a:prstGeom prst="line">
              <a:avLst/>
            </a:prstGeom>
            <a:ln w="19050">
              <a:solidFill>
                <a:schemeClr val="bg1">
                  <a:alpha val="73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5430" y="8078"/>
              <a:ext cx="942" cy="1"/>
            </a:xfrm>
            <a:prstGeom prst="line">
              <a:avLst/>
            </a:prstGeom>
            <a:ln w="19050">
              <a:solidFill>
                <a:schemeClr val="bg1">
                  <a:alpha val="73000"/>
                </a:schemeClr>
              </a:solidFill>
            </a:ln>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rot="5400000">
            <a:off x="10023475" y="3392170"/>
            <a:ext cx="3129915" cy="306705"/>
          </a:xfrm>
          <a:prstGeom prst="rect">
            <a:avLst/>
          </a:prstGeom>
          <a:noFill/>
        </p:spPr>
        <p:txBody>
          <a:bodyPr wrap="square" rtlCol="0">
            <a:spAutoFit/>
          </a:bodyPr>
          <a:p>
            <a:pPr algn="dist"/>
            <a:r>
              <a:rPr lang="en-US" sz="1400" b="1">
                <a:solidFill>
                  <a:srgbClr val="FAFAFA">
                    <a:alpha val="83000"/>
                  </a:srgbClr>
                </a:solidFill>
                <a:latin typeface="字魂59号-创粗黑" panose="00000500000000000000" charset="-122"/>
                <a:ea typeface="字魂59号-创粗黑" panose="00000500000000000000" charset="-122"/>
                <a:cs typeface="字魂59号-创粗黑" panose="00000500000000000000" charset="-122"/>
              </a:rPr>
              <a:t>i </a:t>
            </a:r>
            <a:r>
              <a:rPr lang="en-US" altLang="zh-CN" sz="1400" b="1">
                <a:solidFill>
                  <a:srgbClr val="FAFAFA">
                    <a:alpha val="83000"/>
                  </a:srgbClr>
                </a:solidFill>
                <a:latin typeface="字魂59号-创粗黑" panose="00000500000000000000" charset="-122"/>
                <a:ea typeface="字魂59号-创粗黑" panose="00000500000000000000" charset="-122"/>
                <a:cs typeface="字魂59号-创粗黑" panose="00000500000000000000" charset="-122"/>
              </a:rPr>
              <a:t>bao tu .com</a:t>
            </a:r>
            <a:endParaRPr lang="en-US" altLang="zh-CN" sz="1400" b="1">
              <a:solidFill>
                <a:srgbClr val="FAFAFA">
                  <a:alpha val="83000"/>
                </a:srgbClr>
              </a:solidFill>
              <a:latin typeface="字魂59号-创粗黑" panose="00000500000000000000" charset="-122"/>
              <a:ea typeface="字魂59号-创粗黑" panose="00000500000000000000" charset="-122"/>
              <a:cs typeface="字魂59号-创粗黑" panose="00000500000000000000"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horizontal)">
                                      <p:cBhvr>
                                        <p:cTn id="7" dur="500"/>
                                        <p:tgtEl>
                                          <p:spTgt spid="1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blinds(horizontal)">
                                      <p:cBhvr>
                                        <p:cTn id="10" dur="500"/>
                                        <p:tgtEl>
                                          <p:spTgt spid="14"/>
                                        </p:tgtEl>
                                      </p:cBhvr>
                                    </p:animEffect>
                                  </p:childTnLst>
                                </p:cTn>
                              </p:par>
                              <p:par>
                                <p:cTn id="11" presetID="42"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1000"/>
                                        <p:tgtEl>
                                          <p:spTgt spid="33"/>
                                        </p:tgtEl>
                                      </p:cBhvr>
                                    </p:animEffect>
                                    <p:anim calcmode="lin" valueType="num">
                                      <p:cBhvr>
                                        <p:cTn id="14" dur="1000" fill="hold"/>
                                        <p:tgtEl>
                                          <p:spTgt spid="33"/>
                                        </p:tgtEl>
                                        <p:attrNameLst>
                                          <p:attrName>ppt_x</p:attrName>
                                        </p:attrNameLst>
                                      </p:cBhvr>
                                      <p:tavLst>
                                        <p:tav tm="0">
                                          <p:val>
                                            <p:strVal val="#ppt_x"/>
                                          </p:val>
                                        </p:tav>
                                        <p:tav tm="100000">
                                          <p:val>
                                            <p:strVal val="#ppt_x"/>
                                          </p:val>
                                        </p:tav>
                                      </p:tavLst>
                                    </p:anim>
                                    <p:anim calcmode="lin" valueType="num">
                                      <p:cBhvr>
                                        <p:cTn id="15" dur="1000" fill="hold"/>
                                        <p:tgtEl>
                                          <p:spTgt spid="33"/>
                                        </p:tgtEl>
                                        <p:attrNameLst>
                                          <p:attrName>ppt_y</p:attrName>
                                        </p:attrNameLst>
                                      </p:cBhvr>
                                      <p:tavLst>
                                        <p:tav tm="0">
                                          <p:val>
                                            <p:strVal val="#ppt_y+.1"/>
                                          </p:val>
                                        </p:tav>
                                        <p:tav tm="100000">
                                          <p:val>
                                            <p:strVal val="#ppt_y"/>
                                          </p:val>
                                        </p:tav>
                                      </p:tavLst>
                                    </p:anim>
                                  </p:childTnLst>
                                </p:cTn>
                              </p:par>
                              <p:par>
                                <p:cTn id="16" presetID="3" presetClass="entr" presetSubtype="1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blinds(horizontal)">
                                      <p:cBhvr>
                                        <p:cTn id="18" dur="500"/>
                                        <p:tgtEl>
                                          <p:spTgt spid="10"/>
                                        </p:tgtEl>
                                      </p:cBhvr>
                                    </p:animEffect>
                                  </p:childTnLst>
                                </p:cTn>
                              </p:par>
                              <p:par>
                                <p:cTn id="19" presetID="47"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1000"/>
                                        <p:tgtEl>
                                          <p:spTgt spid="23"/>
                                        </p:tgtEl>
                                      </p:cBhvr>
                                    </p:animEffect>
                                    <p:anim calcmode="lin" valueType="num">
                                      <p:cBhvr>
                                        <p:cTn id="22" dur="1000" fill="hold"/>
                                        <p:tgtEl>
                                          <p:spTgt spid="23"/>
                                        </p:tgtEl>
                                        <p:attrNameLst>
                                          <p:attrName>ppt_x</p:attrName>
                                        </p:attrNameLst>
                                      </p:cBhvr>
                                      <p:tavLst>
                                        <p:tav tm="0">
                                          <p:val>
                                            <p:strVal val="#ppt_x"/>
                                          </p:val>
                                        </p:tav>
                                        <p:tav tm="100000">
                                          <p:val>
                                            <p:strVal val="#ppt_x"/>
                                          </p:val>
                                        </p:tav>
                                      </p:tavLst>
                                    </p:anim>
                                    <p:anim calcmode="lin" valueType="num">
                                      <p:cBhvr>
                                        <p:cTn id="23" dur="1000" fill="hold"/>
                                        <p:tgtEl>
                                          <p:spTgt spid="23"/>
                                        </p:tgtEl>
                                        <p:attrNameLst>
                                          <p:attrName>ppt_y</p:attrName>
                                        </p:attrNameLst>
                                      </p:cBhvr>
                                      <p:tavLst>
                                        <p:tav tm="0">
                                          <p:val>
                                            <p:strVal val="#ppt_y-.1"/>
                                          </p:val>
                                        </p:tav>
                                        <p:tav tm="100000">
                                          <p:val>
                                            <p:strVal val="#ppt_y"/>
                                          </p:val>
                                        </p:tav>
                                      </p:tavLst>
                                    </p:anim>
                                  </p:childTnLst>
                                </p:cTn>
                              </p:par>
                              <p:par>
                                <p:cTn id="24" presetID="3" presetClass="entr" presetSubtype="10" fill="hold"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blinds(horizontal)">
                                      <p:cBhvr>
                                        <p:cTn id="2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33" grpId="0" bldLvl="0" animBg="1"/>
      <p:bldP spid="23" grpId="0"/>
      <p:bldP spid="10"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5ba4ad82c8118"/>
          <p:cNvPicPr>
            <a:picLocks noChangeAspect="1"/>
          </p:cNvPicPr>
          <p:nvPr/>
        </p:nvPicPr>
        <p:blipFill>
          <a:blip r:embed="rId1"/>
          <a:stretch>
            <a:fillRect/>
          </a:stretch>
        </p:blipFill>
        <p:spPr>
          <a:xfrm rot="5400000">
            <a:off x="2667000" y="-2667000"/>
            <a:ext cx="6858000" cy="12192000"/>
          </a:xfrm>
          <a:prstGeom prst="rect">
            <a:avLst/>
          </a:prstGeom>
        </p:spPr>
      </p:pic>
      <p:sp>
        <p:nvSpPr>
          <p:cNvPr id="7" name="矩形 6"/>
          <p:cNvSpPr/>
          <p:nvPr/>
        </p:nvSpPr>
        <p:spPr>
          <a:xfrm>
            <a:off x="0" y="-47625"/>
            <a:ext cx="5697855" cy="6905625"/>
          </a:xfrm>
          <a:prstGeom prst="rect">
            <a:avLst/>
          </a:prstGeom>
          <a:solidFill>
            <a:schemeClr val="tx1">
              <a:lumMod val="50000"/>
              <a:lumOff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8" name="矩形 7"/>
          <p:cNvSpPr/>
          <p:nvPr/>
        </p:nvSpPr>
        <p:spPr>
          <a:xfrm>
            <a:off x="5697220" y="-24130"/>
            <a:ext cx="6494780" cy="6905625"/>
          </a:xfrm>
          <a:prstGeom prst="rect">
            <a:avLst/>
          </a:prstGeom>
          <a:solidFill>
            <a:schemeClr val="bg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9" name="圆角矩形 8"/>
          <p:cNvSpPr/>
          <p:nvPr/>
        </p:nvSpPr>
        <p:spPr>
          <a:xfrm>
            <a:off x="9288780" y="3928745"/>
            <a:ext cx="3047365" cy="2952750"/>
          </a:xfrm>
          <a:prstGeom prst="roundRect">
            <a:avLst>
              <a:gd name="adj" fmla="val 6408"/>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1" name="圆角矩形 10"/>
          <p:cNvSpPr/>
          <p:nvPr/>
        </p:nvSpPr>
        <p:spPr>
          <a:xfrm>
            <a:off x="843280" y="-47625"/>
            <a:ext cx="2311400" cy="2049145"/>
          </a:xfrm>
          <a:prstGeom prst="roundRect">
            <a:avLst>
              <a:gd name="adj" fmla="val 9637"/>
            </a:avLst>
          </a:prstGeom>
          <a:solidFill>
            <a:srgbClr val="26158C">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0" name="圆角矩形 9"/>
          <p:cNvSpPr/>
          <p:nvPr/>
        </p:nvSpPr>
        <p:spPr>
          <a:xfrm>
            <a:off x="2472055" y="1030605"/>
            <a:ext cx="7695565" cy="502983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28" name="文本框 27"/>
          <p:cNvSpPr txBox="1"/>
          <p:nvPr/>
        </p:nvSpPr>
        <p:spPr>
          <a:xfrm rot="5400000">
            <a:off x="-875030" y="3392805"/>
            <a:ext cx="3129915" cy="306705"/>
          </a:xfrm>
          <a:prstGeom prst="rect">
            <a:avLst/>
          </a:prstGeom>
          <a:noFill/>
        </p:spPr>
        <p:txBody>
          <a:bodyPr wrap="square" rtlCol="0">
            <a:spAutoFit/>
          </a:bodyPr>
          <a:p>
            <a:pPr algn="dist"/>
            <a:r>
              <a:rPr lang="en-US" sz="1400" b="1">
                <a:solidFill>
                  <a:srgbClr val="FAFAFA">
                    <a:alpha val="83000"/>
                  </a:srgbClr>
                </a:solidFill>
                <a:latin typeface="字魂59号-创粗黑" panose="00000500000000000000" charset="-122"/>
                <a:ea typeface="字魂59号-创粗黑" panose="00000500000000000000" charset="-122"/>
                <a:cs typeface="字魂59号-创粗黑" panose="00000500000000000000" charset="-122"/>
              </a:rPr>
              <a:t>i </a:t>
            </a:r>
            <a:r>
              <a:rPr lang="en-US" altLang="zh-CN" sz="1400" b="1">
                <a:solidFill>
                  <a:srgbClr val="FAFAFA">
                    <a:alpha val="83000"/>
                  </a:srgbClr>
                </a:solidFill>
                <a:latin typeface="字魂59号-创粗黑" panose="00000500000000000000" charset="-122"/>
                <a:ea typeface="字魂59号-创粗黑" panose="00000500000000000000" charset="-122"/>
                <a:cs typeface="字魂59号-创粗黑" panose="00000500000000000000" charset="-122"/>
              </a:rPr>
              <a:t>bao tu .com</a:t>
            </a:r>
            <a:endParaRPr lang="en-US" altLang="zh-CN" sz="1400" b="1">
              <a:solidFill>
                <a:srgbClr val="FAFAFA">
                  <a:alpha val="83000"/>
                </a:srgbClr>
              </a:solidFill>
              <a:latin typeface="字魂59号-创粗黑" panose="00000500000000000000" charset="-122"/>
              <a:ea typeface="字魂59号-创粗黑" panose="00000500000000000000" charset="-122"/>
              <a:cs typeface="字魂59号-创粗黑" panose="00000500000000000000" charset="-122"/>
            </a:endParaRPr>
          </a:p>
        </p:txBody>
      </p:sp>
      <p:sp>
        <p:nvSpPr>
          <p:cNvPr id="23" name="文本框 22"/>
          <p:cNvSpPr txBox="1"/>
          <p:nvPr/>
        </p:nvSpPr>
        <p:spPr>
          <a:xfrm rot="5400000">
            <a:off x="10023475" y="3392170"/>
            <a:ext cx="3129915" cy="306705"/>
          </a:xfrm>
          <a:prstGeom prst="rect">
            <a:avLst/>
          </a:prstGeom>
          <a:noFill/>
        </p:spPr>
        <p:txBody>
          <a:bodyPr wrap="square" rtlCol="0">
            <a:spAutoFit/>
          </a:bodyPr>
          <a:p>
            <a:pPr algn="dist"/>
            <a:r>
              <a:rPr lang="en-US" sz="1400" b="1">
                <a:solidFill>
                  <a:srgbClr val="26158C">
                    <a:alpha val="83000"/>
                  </a:srgbClr>
                </a:solidFill>
                <a:latin typeface="字魂59号-创粗黑" panose="00000500000000000000" charset="-122"/>
                <a:ea typeface="字魂59号-创粗黑" panose="00000500000000000000" charset="-122"/>
                <a:cs typeface="字魂59号-创粗黑" panose="00000500000000000000" charset="-122"/>
              </a:rPr>
              <a:t>i </a:t>
            </a:r>
            <a:r>
              <a:rPr lang="en-US" altLang="zh-CN" sz="1400" b="1">
                <a:solidFill>
                  <a:srgbClr val="26158C">
                    <a:alpha val="83000"/>
                  </a:srgbClr>
                </a:solidFill>
                <a:latin typeface="字魂59号-创粗黑" panose="00000500000000000000" charset="-122"/>
                <a:ea typeface="字魂59号-创粗黑" panose="00000500000000000000" charset="-122"/>
                <a:cs typeface="字魂59号-创粗黑" panose="00000500000000000000" charset="-122"/>
              </a:rPr>
              <a:t>bao tu .com</a:t>
            </a:r>
            <a:endParaRPr lang="en-US" altLang="zh-CN" sz="1400" b="1">
              <a:solidFill>
                <a:srgbClr val="26158C">
                  <a:alpha val="83000"/>
                </a:srgbClr>
              </a:solidFill>
              <a:latin typeface="字魂59号-创粗黑" panose="00000500000000000000" charset="-122"/>
              <a:ea typeface="字魂59号-创粗黑" panose="00000500000000000000" charset="-122"/>
              <a:cs typeface="字魂59号-创粗黑" panose="00000500000000000000" charset="-122"/>
            </a:endParaRPr>
          </a:p>
        </p:txBody>
      </p:sp>
      <p:sp>
        <p:nvSpPr>
          <p:cNvPr id="2" name="文本框 1"/>
          <p:cNvSpPr txBox="1"/>
          <p:nvPr/>
        </p:nvSpPr>
        <p:spPr>
          <a:xfrm>
            <a:off x="4063365" y="3101340"/>
            <a:ext cx="4975860" cy="1106805"/>
          </a:xfrm>
          <a:prstGeom prst="rect">
            <a:avLst/>
          </a:prstGeom>
          <a:noFill/>
        </p:spPr>
        <p:txBody>
          <a:bodyPr wrap="square" rtlCol="0">
            <a:spAutoFit/>
          </a:bodyPr>
          <a:p>
            <a:pPr algn="dist"/>
            <a:r>
              <a:rPr lang="zh-CN" altLang="en-US" sz="6600" dirty="0">
                <a:solidFill>
                  <a:schemeClr val="bg1"/>
                </a:solidFill>
                <a:latin typeface="字魂59号-创粗黑" panose="00000500000000000000" charset="-122"/>
                <a:ea typeface="字魂59号-创粗黑" panose="00000500000000000000" charset="-122"/>
                <a:cs typeface="+mn-ea"/>
                <a:sym typeface="+mn-lt"/>
              </a:rPr>
              <a:t>项目介绍</a:t>
            </a:r>
            <a:endParaRPr lang="zh-CN" altLang="en-US" sz="6600" dirty="0">
              <a:solidFill>
                <a:schemeClr val="bg1"/>
              </a:solidFill>
              <a:latin typeface="字魂59号-创粗黑" panose="00000500000000000000" charset="-122"/>
              <a:ea typeface="字魂59号-创粗黑" panose="00000500000000000000" charset="-122"/>
              <a:cs typeface="+mn-ea"/>
              <a:sym typeface="+mn-lt"/>
            </a:endParaRPr>
          </a:p>
        </p:txBody>
      </p:sp>
      <p:sp>
        <p:nvSpPr>
          <p:cNvPr id="30" name="文本框 29"/>
          <p:cNvSpPr txBox="1"/>
          <p:nvPr/>
        </p:nvSpPr>
        <p:spPr>
          <a:xfrm>
            <a:off x="4211320" y="4208145"/>
            <a:ext cx="3768725" cy="1076325"/>
          </a:xfrm>
          <a:prstGeom prst="rect">
            <a:avLst/>
          </a:prstGeom>
          <a:noFill/>
        </p:spPr>
        <p:txBody>
          <a:bodyPr wrap="square" rtlCol="0">
            <a:spAutoFit/>
          </a:bodyPr>
          <a:p>
            <a:r>
              <a:rPr lang="en-US" altLang="zh-CN" sz="3200" dirty="0">
                <a:solidFill>
                  <a:schemeClr val="bg1">
                    <a:alpha val="50000"/>
                  </a:schemeClr>
                </a:solidFill>
                <a:latin typeface="字魂58号-创中黑" panose="00000500000000000000" charset="-122"/>
                <a:ea typeface="字魂58号-创中黑" panose="00000500000000000000" charset="-122"/>
                <a:cs typeface="+mn-ea"/>
                <a:sym typeface="+mn-lt"/>
              </a:rPr>
              <a:t>Project Introduction</a:t>
            </a:r>
            <a:endParaRPr lang="en-US" altLang="zh-CN" sz="3200" dirty="0">
              <a:solidFill>
                <a:schemeClr val="bg1">
                  <a:alpha val="50000"/>
                </a:schemeClr>
              </a:solidFill>
              <a:latin typeface="字魂58号-创中黑" panose="00000500000000000000" charset="-122"/>
              <a:ea typeface="字魂58号-创中黑" panose="00000500000000000000" charset="-122"/>
              <a:cs typeface="+mn-ea"/>
              <a:sym typeface="+mn-lt"/>
            </a:endParaRPr>
          </a:p>
        </p:txBody>
      </p:sp>
      <p:sp>
        <p:nvSpPr>
          <p:cNvPr id="3" name="文本框 2"/>
          <p:cNvSpPr txBox="1"/>
          <p:nvPr/>
        </p:nvSpPr>
        <p:spPr>
          <a:xfrm>
            <a:off x="4956810" y="2171700"/>
            <a:ext cx="2107565" cy="768350"/>
          </a:xfrm>
          <a:prstGeom prst="rect">
            <a:avLst/>
          </a:prstGeom>
          <a:noFill/>
        </p:spPr>
        <p:txBody>
          <a:bodyPr wrap="square" rtlCol="0">
            <a:spAutoFit/>
          </a:bodyPr>
          <a:p>
            <a:pPr algn="dist"/>
            <a:r>
              <a:rPr lang="en-US" altLang="zh-CN" sz="4400" dirty="0">
                <a:solidFill>
                  <a:schemeClr val="bg1"/>
                </a:solidFill>
                <a:latin typeface="字魂59号-创粗黑" panose="00000500000000000000" charset="-122"/>
                <a:ea typeface="字魂59号-创粗黑" panose="00000500000000000000" charset="-122"/>
                <a:cs typeface="+mn-ea"/>
                <a:sym typeface="+mn-lt"/>
              </a:rPr>
              <a:t>part.1</a:t>
            </a:r>
            <a:endParaRPr lang="en-US" altLang="zh-CN" sz="4400" dirty="0">
              <a:solidFill>
                <a:schemeClr val="bg1"/>
              </a:solidFill>
              <a:latin typeface="字魂59号-创粗黑" panose="00000500000000000000" charset="-122"/>
              <a:ea typeface="字魂59号-创粗黑" panose="00000500000000000000" charset="-122"/>
              <a:cs typeface="+mn-ea"/>
              <a:sym typeface="+mn-lt"/>
            </a:endParaRPr>
          </a:p>
        </p:txBody>
      </p:sp>
      <p:sp>
        <p:nvSpPr>
          <p:cNvPr id="131" name="Freeform 341"/>
          <p:cNvSpPr>
            <a:spLocks noEditPoints="1"/>
          </p:cNvSpPr>
          <p:nvPr/>
        </p:nvSpPr>
        <p:spPr bwMode="auto">
          <a:xfrm>
            <a:off x="4211320" y="2327910"/>
            <a:ext cx="590550" cy="455930"/>
          </a:xfrm>
          <a:custGeom>
            <a:avLst/>
            <a:gdLst>
              <a:gd name="T0" fmla="*/ 33 w 97"/>
              <a:gd name="T1" fmla="*/ 75 h 75"/>
              <a:gd name="T2" fmla="*/ 44 w 97"/>
              <a:gd name="T3" fmla="*/ 75 h 75"/>
              <a:gd name="T4" fmla="*/ 47 w 97"/>
              <a:gd name="T5" fmla="*/ 73 h 75"/>
              <a:gd name="T6" fmla="*/ 47 w 97"/>
              <a:gd name="T7" fmla="*/ 49 h 75"/>
              <a:gd name="T8" fmla="*/ 39 w 97"/>
              <a:gd name="T9" fmla="*/ 45 h 75"/>
              <a:gd name="T10" fmla="*/ 30 w 97"/>
              <a:gd name="T11" fmla="*/ 50 h 75"/>
              <a:gd name="T12" fmla="*/ 30 w 97"/>
              <a:gd name="T13" fmla="*/ 73 h 75"/>
              <a:gd name="T14" fmla="*/ 33 w 97"/>
              <a:gd name="T15" fmla="*/ 75 h 75"/>
              <a:gd name="T16" fmla="*/ 0 w 97"/>
              <a:gd name="T17" fmla="*/ 49 h 75"/>
              <a:gd name="T18" fmla="*/ 37 w 97"/>
              <a:gd name="T19" fmla="*/ 28 h 75"/>
              <a:gd name="T20" fmla="*/ 39 w 97"/>
              <a:gd name="T21" fmla="*/ 26 h 75"/>
              <a:gd name="T22" fmla="*/ 41 w 97"/>
              <a:gd name="T23" fmla="*/ 28 h 75"/>
              <a:gd name="T24" fmla="*/ 52 w 97"/>
              <a:gd name="T25" fmla="*/ 34 h 75"/>
              <a:gd name="T26" fmla="*/ 81 w 97"/>
              <a:gd name="T27" fmla="*/ 9 h 75"/>
              <a:gd name="T28" fmla="*/ 77 w 97"/>
              <a:gd name="T29" fmla="*/ 4 h 75"/>
              <a:gd name="T30" fmla="*/ 87 w 97"/>
              <a:gd name="T31" fmla="*/ 2 h 75"/>
              <a:gd name="T32" fmla="*/ 97 w 97"/>
              <a:gd name="T33" fmla="*/ 0 h 75"/>
              <a:gd name="T34" fmla="*/ 94 w 97"/>
              <a:gd name="T35" fmla="*/ 10 h 75"/>
              <a:gd name="T36" fmla="*/ 91 w 97"/>
              <a:gd name="T37" fmla="*/ 19 h 75"/>
              <a:gd name="T38" fmla="*/ 87 w 97"/>
              <a:gd name="T39" fmla="*/ 15 h 75"/>
              <a:gd name="T40" fmla="*/ 55 w 97"/>
              <a:gd name="T41" fmla="*/ 42 h 75"/>
              <a:gd name="T42" fmla="*/ 53 w 97"/>
              <a:gd name="T43" fmla="*/ 44 h 75"/>
              <a:gd name="T44" fmla="*/ 50 w 97"/>
              <a:gd name="T45" fmla="*/ 43 h 75"/>
              <a:gd name="T46" fmla="*/ 39 w 97"/>
              <a:gd name="T47" fmla="*/ 36 h 75"/>
              <a:gd name="T48" fmla="*/ 5 w 97"/>
              <a:gd name="T49" fmla="*/ 57 h 75"/>
              <a:gd name="T50" fmla="*/ 0 w 97"/>
              <a:gd name="T51" fmla="*/ 49 h 75"/>
              <a:gd name="T52" fmla="*/ 10 w 97"/>
              <a:gd name="T53" fmla="*/ 75 h 75"/>
              <a:gd name="T54" fmla="*/ 21 w 97"/>
              <a:gd name="T55" fmla="*/ 75 h 75"/>
              <a:gd name="T56" fmla="*/ 23 w 97"/>
              <a:gd name="T57" fmla="*/ 73 h 75"/>
              <a:gd name="T58" fmla="*/ 23 w 97"/>
              <a:gd name="T59" fmla="*/ 54 h 75"/>
              <a:gd name="T60" fmla="*/ 7 w 97"/>
              <a:gd name="T61" fmla="*/ 64 h 75"/>
              <a:gd name="T62" fmla="*/ 7 w 97"/>
              <a:gd name="T63" fmla="*/ 73 h 75"/>
              <a:gd name="T64" fmla="*/ 10 w 97"/>
              <a:gd name="T65" fmla="*/ 75 h 75"/>
              <a:gd name="T66" fmla="*/ 56 w 97"/>
              <a:gd name="T67" fmla="*/ 75 h 75"/>
              <a:gd name="T68" fmla="*/ 67 w 97"/>
              <a:gd name="T69" fmla="*/ 75 h 75"/>
              <a:gd name="T70" fmla="*/ 70 w 97"/>
              <a:gd name="T71" fmla="*/ 73 h 75"/>
              <a:gd name="T72" fmla="*/ 70 w 97"/>
              <a:gd name="T73" fmla="*/ 39 h 75"/>
              <a:gd name="T74" fmla="*/ 70 w 97"/>
              <a:gd name="T75" fmla="*/ 39 h 75"/>
              <a:gd name="T76" fmla="*/ 54 w 97"/>
              <a:gd name="T77" fmla="*/ 53 h 75"/>
              <a:gd name="T78" fmla="*/ 53 w 97"/>
              <a:gd name="T79" fmla="*/ 52 h 75"/>
              <a:gd name="T80" fmla="*/ 53 w 97"/>
              <a:gd name="T81" fmla="*/ 73 h 75"/>
              <a:gd name="T82" fmla="*/ 56 w 97"/>
              <a:gd name="T83" fmla="*/ 75 h 75"/>
              <a:gd name="T84" fmla="*/ 79 w 97"/>
              <a:gd name="T85" fmla="*/ 75 h 75"/>
              <a:gd name="T86" fmla="*/ 90 w 97"/>
              <a:gd name="T87" fmla="*/ 75 h 75"/>
              <a:gd name="T88" fmla="*/ 93 w 97"/>
              <a:gd name="T89" fmla="*/ 73 h 75"/>
              <a:gd name="T90" fmla="*/ 93 w 97"/>
              <a:gd name="T91" fmla="*/ 32 h 75"/>
              <a:gd name="T92" fmla="*/ 86 w 97"/>
              <a:gd name="T93" fmla="*/ 24 h 75"/>
              <a:gd name="T94" fmla="*/ 77 w 97"/>
              <a:gd name="T95" fmla="*/ 33 h 75"/>
              <a:gd name="T96" fmla="*/ 77 w 97"/>
              <a:gd name="T97" fmla="*/ 73 h 75"/>
              <a:gd name="T98" fmla="*/ 79 w 97"/>
              <a:gd name="T9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7" h="75">
                <a:moveTo>
                  <a:pt x="33" y="75"/>
                </a:moveTo>
                <a:cubicBezTo>
                  <a:pt x="37" y="75"/>
                  <a:pt x="40" y="75"/>
                  <a:pt x="44" y="75"/>
                </a:cubicBezTo>
                <a:cubicBezTo>
                  <a:pt x="45" y="75"/>
                  <a:pt x="47" y="74"/>
                  <a:pt x="47" y="73"/>
                </a:cubicBezTo>
                <a:cubicBezTo>
                  <a:pt x="47" y="49"/>
                  <a:pt x="47" y="49"/>
                  <a:pt x="47" y="49"/>
                </a:cubicBezTo>
                <a:cubicBezTo>
                  <a:pt x="39" y="45"/>
                  <a:pt x="39" y="45"/>
                  <a:pt x="39" y="45"/>
                </a:cubicBezTo>
                <a:cubicBezTo>
                  <a:pt x="30" y="50"/>
                  <a:pt x="30" y="50"/>
                  <a:pt x="30" y="50"/>
                </a:cubicBezTo>
                <a:cubicBezTo>
                  <a:pt x="30" y="73"/>
                  <a:pt x="30" y="73"/>
                  <a:pt x="30" y="73"/>
                </a:cubicBezTo>
                <a:cubicBezTo>
                  <a:pt x="30" y="74"/>
                  <a:pt x="31" y="75"/>
                  <a:pt x="33" y="75"/>
                </a:cubicBezTo>
                <a:close/>
                <a:moveTo>
                  <a:pt x="0" y="49"/>
                </a:moveTo>
                <a:cubicBezTo>
                  <a:pt x="37" y="28"/>
                  <a:pt x="37" y="28"/>
                  <a:pt x="37" y="28"/>
                </a:cubicBezTo>
                <a:cubicBezTo>
                  <a:pt x="39" y="26"/>
                  <a:pt x="39" y="26"/>
                  <a:pt x="39" y="26"/>
                </a:cubicBezTo>
                <a:cubicBezTo>
                  <a:pt x="41" y="28"/>
                  <a:pt x="41" y="28"/>
                  <a:pt x="41" y="28"/>
                </a:cubicBezTo>
                <a:cubicBezTo>
                  <a:pt x="52" y="34"/>
                  <a:pt x="52" y="34"/>
                  <a:pt x="52" y="34"/>
                </a:cubicBezTo>
                <a:cubicBezTo>
                  <a:pt x="81" y="9"/>
                  <a:pt x="81" y="9"/>
                  <a:pt x="81" y="9"/>
                </a:cubicBezTo>
                <a:cubicBezTo>
                  <a:pt x="77" y="4"/>
                  <a:pt x="77" y="4"/>
                  <a:pt x="77" y="4"/>
                </a:cubicBezTo>
                <a:cubicBezTo>
                  <a:pt x="87" y="2"/>
                  <a:pt x="87" y="2"/>
                  <a:pt x="87" y="2"/>
                </a:cubicBezTo>
                <a:cubicBezTo>
                  <a:pt x="97" y="0"/>
                  <a:pt x="97" y="0"/>
                  <a:pt x="97" y="0"/>
                </a:cubicBezTo>
                <a:cubicBezTo>
                  <a:pt x="94" y="10"/>
                  <a:pt x="94" y="10"/>
                  <a:pt x="94" y="10"/>
                </a:cubicBezTo>
                <a:cubicBezTo>
                  <a:pt x="91" y="19"/>
                  <a:pt x="91" y="19"/>
                  <a:pt x="91" y="19"/>
                </a:cubicBezTo>
                <a:cubicBezTo>
                  <a:pt x="87" y="15"/>
                  <a:pt x="87" y="15"/>
                  <a:pt x="87" y="15"/>
                </a:cubicBezTo>
                <a:cubicBezTo>
                  <a:pt x="55" y="42"/>
                  <a:pt x="55" y="42"/>
                  <a:pt x="55" y="42"/>
                </a:cubicBezTo>
                <a:cubicBezTo>
                  <a:pt x="53" y="44"/>
                  <a:pt x="53" y="44"/>
                  <a:pt x="53" y="44"/>
                </a:cubicBezTo>
                <a:cubicBezTo>
                  <a:pt x="50" y="43"/>
                  <a:pt x="50" y="43"/>
                  <a:pt x="50" y="43"/>
                </a:cubicBezTo>
                <a:cubicBezTo>
                  <a:pt x="39" y="36"/>
                  <a:pt x="39" y="36"/>
                  <a:pt x="39" y="36"/>
                </a:cubicBezTo>
                <a:cubicBezTo>
                  <a:pt x="5" y="57"/>
                  <a:pt x="5" y="57"/>
                  <a:pt x="5" y="57"/>
                </a:cubicBezTo>
                <a:cubicBezTo>
                  <a:pt x="0" y="49"/>
                  <a:pt x="0" y="49"/>
                  <a:pt x="0" y="49"/>
                </a:cubicBezTo>
                <a:close/>
                <a:moveTo>
                  <a:pt x="10" y="75"/>
                </a:moveTo>
                <a:cubicBezTo>
                  <a:pt x="21" y="75"/>
                  <a:pt x="21" y="75"/>
                  <a:pt x="21" y="75"/>
                </a:cubicBezTo>
                <a:cubicBezTo>
                  <a:pt x="22" y="75"/>
                  <a:pt x="23" y="74"/>
                  <a:pt x="23" y="73"/>
                </a:cubicBezTo>
                <a:cubicBezTo>
                  <a:pt x="23" y="54"/>
                  <a:pt x="23" y="54"/>
                  <a:pt x="23" y="54"/>
                </a:cubicBezTo>
                <a:cubicBezTo>
                  <a:pt x="7" y="64"/>
                  <a:pt x="7" y="64"/>
                  <a:pt x="7" y="64"/>
                </a:cubicBezTo>
                <a:cubicBezTo>
                  <a:pt x="7" y="73"/>
                  <a:pt x="7" y="73"/>
                  <a:pt x="7" y="73"/>
                </a:cubicBezTo>
                <a:cubicBezTo>
                  <a:pt x="7" y="74"/>
                  <a:pt x="8" y="75"/>
                  <a:pt x="10" y="75"/>
                </a:cubicBezTo>
                <a:close/>
                <a:moveTo>
                  <a:pt x="56" y="75"/>
                </a:moveTo>
                <a:cubicBezTo>
                  <a:pt x="60" y="75"/>
                  <a:pt x="63" y="75"/>
                  <a:pt x="67" y="75"/>
                </a:cubicBezTo>
                <a:cubicBezTo>
                  <a:pt x="69" y="75"/>
                  <a:pt x="70" y="74"/>
                  <a:pt x="70" y="73"/>
                </a:cubicBezTo>
                <a:cubicBezTo>
                  <a:pt x="70" y="62"/>
                  <a:pt x="70" y="50"/>
                  <a:pt x="70" y="39"/>
                </a:cubicBezTo>
                <a:cubicBezTo>
                  <a:pt x="70" y="39"/>
                  <a:pt x="70" y="39"/>
                  <a:pt x="70" y="39"/>
                </a:cubicBezTo>
                <a:cubicBezTo>
                  <a:pt x="54" y="53"/>
                  <a:pt x="54" y="53"/>
                  <a:pt x="54" y="53"/>
                </a:cubicBezTo>
                <a:cubicBezTo>
                  <a:pt x="53" y="52"/>
                  <a:pt x="53" y="52"/>
                  <a:pt x="53" y="52"/>
                </a:cubicBezTo>
                <a:cubicBezTo>
                  <a:pt x="53" y="73"/>
                  <a:pt x="53" y="73"/>
                  <a:pt x="53" y="73"/>
                </a:cubicBezTo>
                <a:cubicBezTo>
                  <a:pt x="53" y="74"/>
                  <a:pt x="55" y="75"/>
                  <a:pt x="56" y="75"/>
                </a:cubicBezTo>
                <a:close/>
                <a:moveTo>
                  <a:pt x="79" y="75"/>
                </a:moveTo>
                <a:cubicBezTo>
                  <a:pt x="90" y="75"/>
                  <a:pt x="90" y="75"/>
                  <a:pt x="90" y="75"/>
                </a:cubicBezTo>
                <a:cubicBezTo>
                  <a:pt x="92" y="75"/>
                  <a:pt x="93" y="74"/>
                  <a:pt x="93" y="73"/>
                </a:cubicBezTo>
                <a:cubicBezTo>
                  <a:pt x="93" y="32"/>
                  <a:pt x="93" y="32"/>
                  <a:pt x="93" y="32"/>
                </a:cubicBezTo>
                <a:cubicBezTo>
                  <a:pt x="86" y="24"/>
                  <a:pt x="86" y="24"/>
                  <a:pt x="86" y="24"/>
                </a:cubicBezTo>
                <a:cubicBezTo>
                  <a:pt x="77" y="33"/>
                  <a:pt x="77" y="33"/>
                  <a:pt x="77" y="33"/>
                </a:cubicBezTo>
                <a:cubicBezTo>
                  <a:pt x="77" y="73"/>
                  <a:pt x="77" y="73"/>
                  <a:pt x="77" y="73"/>
                </a:cubicBezTo>
                <a:cubicBezTo>
                  <a:pt x="77" y="74"/>
                  <a:pt x="78" y="75"/>
                  <a:pt x="79" y="75"/>
                </a:cubicBezTo>
                <a:close/>
              </a:path>
            </a:pathLst>
          </a:custGeom>
          <a:solidFill>
            <a:schemeClr val="bg1"/>
          </a:solidFill>
          <a:ln>
            <a:noFill/>
          </a:ln>
        </p:spPr>
        <p:txBody>
          <a:bodyPr vert="horz" wrap="square" lIns="91440" tIns="45720" rIns="91440" bIns="45720" numCol="1" anchor="t" anchorCtr="0" compatLnSpc="1"/>
          <a:p>
            <a:pPr>
              <a:lnSpc>
                <a:spcPct val="150000"/>
              </a:lnSpc>
            </a:pPr>
            <a:endParaRPr lang="zh-CN" altLang="en-US" sz="1100" dirty="0">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000"/>
                                        <p:tgtEl>
                                          <p:spTgt spid="23"/>
                                        </p:tgtEl>
                                      </p:cBhvr>
                                    </p:animEffect>
                                    <p:anim calcmode="lin" valueType="num">
                                      <p:cBhvr>
                                        <p:cTn id="13" dur="1000" fill="hold"/>
                                        <p:tgtEl>
                                          <p:spTgt spid="23"/>
                                        </p:tgtEl>
                                        <p:attrNameLst>
                                          <p:attrName>ppt_x</p:attrName>
                                        </p:attrNameLst>
                                      </p:cBhvr>
                                      <p:tavLst>
                                        <p:tav tm="0">
                                          <p:val>
                                            <p:strVal val="#ppt_x"/>
                                          </p:val>
                                        </p:tav>
                                        <p:tav tm="100000">
                                          <p:val>
                                            <p:strVal val="#ppt_x"/>
                                          </p:val>
                                        </p:tav>
                                      </p:tavLst>
                                    </p:anim>
                                    <p:anim calcmode="lin" valueType="num">
                                      <p:cBhvr>
                                        <p:cTn id="14" dur="1000" fill="hold"/>
                                        <p:tgtEl>
                                          <p:spTgt spid="23"/>
                                        </p:tgtEl>
                                        <p:attrNameLst>
                                          <p:attrName>ppt_y</p:attrName>
                                        </p:attrNameLst>
                                      </p:cBhvr>
                                      <p:tavLst>
                                        <p:tav tm="0">
                                          <p:val>
                                            <p:strVal val="#ppt_y-.1"/>
                                          </p:val>
                                        </p:tav>
                                        <p:tav tm="100000">
                                          <p:val>
                                            <p:strVal val="#ppt_y"/>
                                          </p:val>
                                        </p:tav>
                                      </p:tavLst>
                                    </p:anim>
                                  </p:childTnLst>
                                </p:cTn>
                              </p:par>
                              <p:par>
                                <p:cTn id="15" presetID="55"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1000" fill="hold"/>
                                        <p:tgtEl>
                                          <p:spTgt spid="2"/>
                                        </p:tgtEl>
                                        <p:attrNameLst>
                                          <p:attrName>ppt_w</p:attrName>
                                        </p:attrNameLst>
                                      </p:cBhvr>
                                      <p:tavLst>
                                        <p:tav tm="0">
                                          <p:val>
                                            <p:strVal val="#ppt_w*0.70"/>
                                          </p:val>
                                        </p:tav>
                                        <p:tav tm="100000">
                                          <p:val>
                                            <p:strVal val="#ppt_w"/>
                                          </p:val>
                                        </p:tav>
                                      </p:tavLst>
                                    </p:anim>
                                    <p:anim calcmode="lin" valueType="num">
                                      <p:cBhvr>
                                        <p:cTn id="18" dur="1000" fill="hold"/>
                                        <p:tgtEl>
                                          <p:spTgt spid="2"/>
                                        </p:tgtEl>
                                        <p:attrNameLst>
                                          <p:attrName>ppt_h</p:attrName>
                                        </p:attrNameLst>
                                      </p:cBhvr>
                                      <p:tavLst>
                                        <p:tav tm="0">
                                          <p:val>
                                            <p:strVal val="#ppt_h"/>
                                          </p:val>
                                        </p:tav>
                                        <p:tav tm="100000">
                                          <p:val>
                                            <p:strVal val="#ppt_h"/>
                                          </p:val>
                                        </p:tav>
                                      </p:tavLst>
                                    </p:anim>
                                    <p:animEffect transition="in" filter="fade">
                                      <p:cBhvr>
                                        <p:cTn id="19" dur="1000"/>
                                        <p:tgtEl>
                                          <p:spTgt spid="2"/>
                                        </p:tgtEl>
                                      </p:cBhvr>
                                    </p:animEffect>
                                  </p:childTnLst>
                                </p:cTn>
                              </p:par>
                              <p:par>
                                <p:cTn id="20" presetID="55" presetClass="entr" presetSubtype="0"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1000" fill="hold"/>
                                        <p:tgtEl>
                                          <p:spTgt spid="30"/>
                                        </p:tgtEl>
                                        <p:attrNameLst>
                                          <p:attrName>ppt_w</p:attrName>
                                        </p:attrNameLst>
                                      </p:cBhvr>
                                      <p:tavLst>
                                        <p:tav tm="0">
                                          <p:val>
                                            <p:strVal val="#ppt_w*0.70"/>
                                          </p:val>
                                        </p:tav>
                                        <p:tav tm="100000">
                                          <p:val>
                                            <p:strVal val="#ppt_w"/>
                                          </p:val>
                                        </p:tav>
                                      </p:tavLst>
                                    </p:anim>
                                    <p:anim calcmode="lin" valueType="num">
                                      <p:cBhvr>
                                        <p:cTn id="23" dur="1000" fill="hold"/>
                                        <p:tgtEl>
                                          <p:spTgt spid="30"/>
                                        </p:tgtEl>
                                        <p:attrNameLst>
                                          <p:attrName>ppt_h</p:attrName>
                                        </p:attrNameLst>
                                      </p:cBhvr>
                                      <p:tavLst>
                                        <p:tav tm="0">
                                          <p:val>
                                            <p:strVal val="#ppt_h"/>
                                          </p:val>
                                        </p:tav>
                                        <p:tav tm="100000">
                                          <p:val>
                                            <p:strVal val="#ppt_h"/>
                                          </p:val>
                                        </p:tav>
                                      </p:tavLst>
                                    </p:anim>
                                    <p:animEffect transition="in" filter="fade">
                                      <p:cBhvr>
                                        <p:cTn id="24" dur="1000"/>
                                        <p:tgtEl>
                                          <p:spTgt spid="30"/>
                                        </p:tgtEl>
                                      </p:cBhvr>
                                    </p:animEffect>
                                  </p:childTnLst>
                                </p:cTn>
                              </p:par>
                              <p:par>
                                <p:cTn id="25" presetID="55" presetClass="entr" presetSubtype="0" fill="hold" grpId="0" nodeType="with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p:cTn id="27" dur="1000" fill="hold"/>
                                        <p:tgtEl>
                                          <p:spTgt spid="3"/>
                                        </p:tgtEl>
                                        <p:attrNameLst>
                                          <p:attrName>ppt_w</p:attrName>
                                        </p:attrNameLst>
                                      </p:cBhvr>
                                      <p:tavLst>
                                        <p:tav tm="0">
                                          <p:val>
                                            <p:strVal val="#ppt_w*0.70"/>
                                          </p:val>
                                        </p:tav>
                                        <p:tav tm="100000">
                                          <p:val>
                                            <p:strVal val="#ppt_w"/>
                                          </p:val>
                                        </p:tav>
                                      </p:tavLst>
                                    </p:anim>
                                    <p:anim calcmode="lin" valueType="num">
                                      <p:cBhvr>
                                        <p:cTn id="28" dur="1000" fill="hold"/>
                                        <p:tgtEl>
                                          <p:spTgt spid="3"/>
                                        </p:tgtEl>
                                        <p:attrNameLst>
                                          <p:attrName>ppt_h</p:attrName>
                                        </p:attrNameLst>
                                      </p:cBhvr>
                                      <p:tavLst>
                                        <p:tav tm="0">
                                          <p:val>
                                            <p:strVal val="#ppt_h"/>
                                          </p:val>
                                        </p:tav>
                                        <p:tav tm="100000">
                                          <p:val>
                                            <p:strVal val="#ppt_h"/>
                                          </p:val>
                                        </p:tav>
                                      </p:tavLst>
                                    </p:anim>
                                    <p:animEffect transition="in" filter="fade">
                                      <p:cBhvr>
                                        <p:cTn id="29" dur="1000"/>
                                        <p:tgtEl>
                                          <p:spTgt spid="3"/>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131"/>
                                        </p:tgtEl>
                                        <p:attrNameLst>
                                          <p:attrName>style.visibility</p:attrName>
                                        </p:attrNameLst>
                                      </p:cBhvr>
                                      <p:to>
                                        <p:strVal val="visible"/>
                                      </p:to>
                                    </p:set>
                                    <p:animEffect transition="in" filter="barn(inVertical)">
                                      <p:cBhvr>
                                        <p:cTn id="32" dur="50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3" grpId="0"/>
      <p:bldP spid="2" grpId="0"/>
      <p:bldP spid="30" grpId="0"/>
      <p:bldP spid="3" grpId="0"/>
      <p:bldP spid="131"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6158C"/>
                </a:solidFill>
                <a:latin typeface="字魂59号-创粗黑" panose="00000500000000000000" charset="-122"/>
                <a:ea typeface="字魂59号-创粗黑" panose="00000500000000000000" charset="-122"/>
                <a:cs typeface="+mn-ea"/>
                <a:sym typeface="+mn-lt"/>
              </a:rPr>
              <a:t>开发人员介绍</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grpSp>
        <p:nvGrpSpPr>
          <p:cNvPr id="18" name="组合 17"/>
          <p:cNvGrpSpPr/>
          <p:nvPr/>
        </p:nvGrpSpPr>
        <p:grpSpPr>
          <a:xfrm rot="0">
            <a:off x="1064895" y="3545840"/>
            <a:ext cx="4763135" cy="1521460"/>
            <a:chOff x="2676" y="7426"/>
            <a:chExt cx="6402" cy="1934"/>
          </a:xfrm>
        </p:grpSpPr>
        <p:sp>
          <p:nvSpPr>
            <p:cNvPr id="44" name="TextBox 45"/>
            <p:cNvSpPr txBox="1"/>
            <p:nvPr/>
          </p:nvSpPr>
          <p:spPr>
            <a:xfrm>
              <a:off x="2794" y="8901"/>
              <a:ext cx="1272" cy="459"/>
            </a:xfrm>
            <a:prstGeom prst="rect">
              <a:avLst/>
            </a:prstGeom>
          </p:spPr>
          <p:txBody>
            <a:bodyPr vert="horz" wrap="none" lIns="0" tIns="0" rIns="0" bIns="0" anchor="b" anchorCtr="1">
              <a:normAutofit/>
            </a:bodyPr>
            <a:p>
              <a:pPr algn="ctr"/>
              <a:r>
                <a:rPr lang="zh-CN" altLang="en-US" sz="1600" b="1" kern="900" dirty="0">
                  <a:solidFill>
                    <a:schemeClr val="tx1">
                      <a:lumMod val="85000"/>
                      <a:lumOff val="1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杨博森</a:t>
              </a:r>
              <a:endParaRPr lang="zh-CN" altLang="en-US" sz="1600" b="1" kern="900" dirty="0">
                <a:solidFill>
                  <a:schemeClr val="tx1">
                    <a:lumMod val="85000"/>
                    <a:lumOff val="1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
          <p:nvSpPr>
            <p:cNvPr id="8" name="椭圆"/>
            <p:cNvSpPr/>
            <p:nvPr/>
          </p:nvSpPr>
          <p:spPr>
            <a:xfrm>
              <a:off x="2676" y="7426"/>
              <a:ext cx="1390" cy="1368"/>
            </a:xfrm>
            <a:prstGeom prst="ellipse">
              <a:avLst/>
            </a:prstGeom>
            <a:blipFill rotWithShape="1">
              <a:blip r:embed="rId1"/>
              <a:stretch>
                <a:fillRect/>
              </a:stretch>
            </a:blipFill>
            <a:ln w="127000">
              <a:noFill/>
            </a:ln>
          </p:spPr>
          <p:style>
            <a:lnRef idx="2">
              <a:srgbClr val="D70000">
                <a:shade val="50000"/>
              </a:srgbClr>
            </a:lnRef>
            <a:fillRef idx="1">
              <a:srgbClr val="D70000"/>
            </a:fillRef>
            <a:effectRef idx="0">
              <a:srgbClr val="D70000"/>
            </a:effectRef>
            <a:fontRef idx="minor">
              <a:sysClr val="window" lastClr="FFFFFF"/>
            </a:fontRef>
          </p:style>
          <p:txBody>
            <a:bodyPr rtlCol="0" anchor="ctr"/>
            <a:p>
              <a:pPr algn="ctr"/>
              <a:endParaRPr lang="zh-CN" altLang="en-US" sz="1600">
                <a:latin typeface="字魂59号-创粗黑" panose="00000500000000000000" charset="-122"/>
                <a:ea typeface="字魂59号-创粗黑" panose="00000500000000000000" charset="-122"/>
                <a:cs typeface="字魂59号-创粗黑" panose="00000500000000000000" charset="-122"/>
              </a:endParaRPr>
            </a:p>
          </p:txBody>
        </p:sp>
        <p:sp>
          <p:nvSpPr>
            <p:cNvPr id="13" name="文本框 12"/>
            <p:cNvSpPr txBox="1"/>
            <p:nvPr/>
          </p:nvSpPr>
          <p:spPr>
            <a:xfrm>
              <a:off x="4165" y="7675"/>
              <a:ext cx="4913" cy="468"/>
            </a:xfrm>
            <a:prstGeom prst="rect">
              <a:avLst/>
            </a:prstGeom>
            <a:noFill/>
          </p:spPr>
          <p:txBody>
            <a:bodyPr wrap="square" rtlCol="0">
              <a:spAutoFit/>
            </a:bodyPr>
            <a:p>
              <a:r>
                <a:rPr lang="zh-CN" altLang="en-US"/>
                <a:t>微信程序</a:t>
              </a:r>
              <a:r>
                <a:rPr lang="zh-CN" altLang="en-US"/>
                <a:t>设计</a:t>
              </a:r>
              <a:endParaRPr lang="zh-CN" altLang="en-US"/>
            </a:p>
          </p:txBody>
        </p:sp>
      </p:grpSp>
      <p:grpSp>
        <p:nvGrpSpPr>
          <p:cNvPr id="25" name="组合 24"/>
          <p:cNvGrpSpPr/>
          <p:nvPr/>
        </p:nvGrpSpPr>
        <p:grpSpPr>
          <a:xfrm rot="0">
            <a:off x="1064895" y="1555750"/>
            <a:ext cx="4763135" cy="1521460"/>
            <a:chOff x="2676" y="7426"/>
            <a:chExt cx="6402" cy="1934"/>
          </a:xfrm>
        </p:grpSpPr>
        <p:sp>
          <p:nvSpPr>
            <p:cNvPr id="26" name="TextBox 45"/>
            <p:cNvSpPr txBox="1"/>
            <p:nvPr>
              <p:custDataLst>
                <p:tags r:id="rId2"/>
              </p:custDataLst>
            </p:nvPr>
          </p:nvSpPr>
          <p:spPr>
            <a:xfrm>
              <a:off x="2794" y="8901"/>
              <a:ext cx="1272" cy="459"/>
            </a:xfrm>
            <a:prstGeom prst="rect">
              <a:avLst/>
            </a:prstGeom>
          </p:spPr>
          <p:txBody>
            <a:bodyPr vert="horz" wrap="none" lIns="0" tIns="0" rIns="0" bIns="0" anchor="b" anchorCtr="1">
              <a:normAutofit/>
            </a:bodyPr>
            <a:p>
              <a:pPr algn="ctr"/>
              <a:r>
                <a:rPr lang="zh-CN" altLang="en-US" sz="1600" b="1" kern="900" dirty="0">
                  <a:solidFill>
                    <a:schemeClr val="tx1">
                      <a:lumMod val="85000"/>
                      <a:lumOff val="1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徐法政</a:t>
              </a:r>
              <a:endParaRPr lang="zh-CN" altLang="en-US" sz="1600" b="1" kern="900" dirty="0">
                <a:solidFill>
                  <a:schemeClr val="tx1">
                    <a:lumMod val="85000"/>
                    <a:lumOff val="1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
          <p:nvSpPr>
            <p:cNvPr id="27" name="椭圆"/>
            <p:cNvSpPr/>
            <p:nvPr>
              <p:custDataLst>
                <p:tags r:id="rId3"/>
              </p:custDataLst>
            </p:nvPr>
          </p:nvSpPr>
          <p:spPr>
            <a:xfrm>
              <a:off x="2676" y="7426"/>
              <a:ext cx="1390" cy="1368"/>
            </a:xfrm>
            <a:prstGeom prst="ellipse">
              <a:avLst/>
            </a:prstGeom>
            <a:blipFill rotWithShape="1">
              <a:blip r:embed="rId4"/>
              <a:stretch>
                <a:fillRect/>
              </a:stretch>
            </a:blipFill>
            <a:ln w="127000">
              <a:noFill/>
            </a:ln>
          </p:spPr>
          <p:style>
            <a:lnRef idx="2">
              <a:srgbClr val="D70000">
                <a:shade val="50000"/>
              </a:srgbClr>
            </a:lnRef>
            <a:fillRef idx="1">
              <a:srgbClr val="D70000"/>
            </a:fillRef>
            <a:effectRef idx="0">
              <a:srgbClr val="D70000"/>
            </a:effectRef>
            <a:fontRef idx="minor">
              <a:sysClr val="window" lastClr="FFFFFF"/>
            </a:fontRef>
          </p:style>
          <p:txBody>
            <a:bodyPr rtlCol="0" anchor="ctr"/>
            <a:p>
              <a:pPr algn="ctr"/>
              <a:endParaRPr lang="zh-CN" altLang="en-US" sz="1600">
                <a:latin typeface="字魂59号-创粗黑" panose="00000500000000000000" charset="-122"/>
                <a:ea typeface="字魂59号-创粗黑" panose="00000500000000000000" charset="-122"/>
                <a:cs typeface="字魂59号-创粗黑" panose="00000500000000000000" charset="-122"/>
              </a:endParaRPr>
            </a:p>
          </p:txBody>
        </p:sp>
        <p:sp>
          <p:nvSpPr>
            <p:cNvPr id="28" name="文本框 27"/>
            <p:cNvSpPr txBox="1"/>
            <p:nvPr>
              <p:custDataLst>
                <p:tags r:id="rId5"/>
              </p:custDataLst>
            </p:nvPr>
          </p:nvSpPr>
          <p:spPr>
            <a:xfrm>
              <a:off x="4165" y="7675"/>
              <a:ext cx="4913" cy="468"/>
            </a:xfrm>
            <a:prstGeom prst="rect">
              <a:avLst/>
            </a:prstGeom>
            <a:noFill/>
          </p:spPr>
          <p:txBody>
            <a:bodyPr wrap="square" rtlCol="0">
              <a:spAutoFit/>
            </a:bodyPr>
            <a:p>
              <a:r>
                <a:rPr lang="zh-CN" altLang="en-US"/>
                <a:t>工具人组长</a:t>
              </a:r>
              <a:r>
                <a:rPr lang="en-US" altLang="zh-CN"/>
                <a:t>:grayCat</a:t>
              </a:r>
              <a:endParaRPr lang="en-US" altLang="zh-CN"/>
            </a:p>
          </p:txBody>
        </p:sp>
      </p:grpSp>
      <p:grpSp>
        <p:nvGrpSpPr>
          <p:cNvPr id="29" name="组合 28"/>
          <p:cNvGrpSpPr/>
          <p:nvPr/>
        </p:nvGrpSpPr>
        <p:grpSpPr>
          <a:xfrm rot="0">
            <a:off x="6527800" y="3545840"/>
            <a:ext cx="4763135" cy="1521460"/>
            <a:chOff x="2676" y="7426"/>
            <a:chExt cx="6402" cy="1934"/>
          </a:xfrm>
        </p:grpSpPr>
        <p:sp>
          <p:nvSpPr>
            <p:cNvPr id="30" name="TextBox 45"/>
            <p:cNvSpPr txBox="1"/>
            <p:nvPr>
              <p:custDataLst>
                <p:tags r:id="rId6"/>
              </p:custDataLst>
            </p:nvPr>
          </p:nvSpPr>
          <p:spPr>
            <a:xfrm>
              <a:off x="2794" y="8901"/>
              <a:ext cx="1272" cy="459"/>
            </a:xfrm>
            <a:prstGeom prst="rect">
              <a:avLst/>
            </a:prstGeom>
          </p:spPr>
          <p:txBody>
            <a:bodyPr vert="horz" wrap="none" lIns="0" tIns="0" rIns="0" bIns="0" anchor="b" anchorCtr="1">
              <a:normAutofit/>
            </a:bodyPr>
            <a:p>
              <a:pPr algn="ctr"/>
              <a:r>
                <a:rPr lang="zh-CN" altLang="en-US" sz="1600" b="1" kern="900" dirty="0">
                  <a:solidFill>
                    <a:schemeClr val="tx1">
                      <a:lumMod val="85000"/>
                      <a:lumOff val="1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赵天昊</a:t>
              </a:r>
              <a:endParaRPr lang="zh-CN" altLang="en-US" sz="1600" b="1" kern="900" dirty="0">
                <a:solidFill>
                  <a:schemeClr val="tx1">
                    <a:lumMod val="85000"/>
                    <a:lumOff val="1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
          <p:nvSpPr>
            <p:cNvPr id="31" name="椭圆"/>
            <p:cNvSpPr/>
            <p:nvPr>
              <p:custDataLst>
                <p:tags r:id="rId7"/>
              </p:custDataLst>
            </p:nvPr>
          </p:nvSpPr>
          <p:spPr>
            <a:xfrm>
              <a:off x="2676" y="7426"/>
              <a:ext cx="1390" cy="1368"/>
            </a:xfrm>
            <a:prstGeom prst="ellipse">
              <a:avLst/>
            </a:prstGeom>
            <a:blipFill rotWithShape="1">
              <a:blip r:embed="rId8"/>
              <a:stretch>
                <a:fillRect/>
              </a:stretch>
            </a:blipFill>
            <a:ln w="127000">
              <a:noFill/>
            </a:ln>
          </p:spPr>
          <p:style>
            <a:lnRef idx="2">
              <a:srgbClr val="D70000">
                <a:shade val="50000"/>
              </a:srgbClr>
            </a:lnRef>
            <a:fillRef idx="1">
              <a:srgbClr val="D70000"/>
            </a:fillRef>
            <a:effectRef idx="0">
              <a:srgbClr val="D70000"/>
            </a:effectRef>
            <a:fontRef idx="minor">
              <a:sysClr val="window" lastClr="FFFFFF"/>
            </a:fontRef>
          </p:style>
          <p:txBody>
            <a:bodyPr rtlCol="0" anchor="ctr"/>
            <a:p>
              <a:pPr algn="ctr"/>
              <a:endParaRPr lang="zh-CN" altLang="en-US" sz="1600">
                <a:latin typeface="字魂59号-创粗黑" panose="00000500000000000000" charset="-122"/>
                <a:ea typeface="字魂59号-创粗黑" panose="00000500000000000000" charset="-122"/>
                <a:cs typeface="字魂59号-创粗黑" panose="00000500000000000000" charset="-122"/>
              </a:endParaRPr>
            </a:p>
          </p:txBody>
        </p:sp>
        <p:sp>
          <p:nvSpPr>
            <p:cNvPr id="32" name="文本框 31"/>
            <p:cNvSpPr txBox="1"/>
            <p:nvPr>
              <p:custDataLst>
                <p:tags r:id="rId9"/>
              </p:custDataLst>
            </p:nvPr>
          </p:nvSpPr>
          <p:spPr>
            <a:xfrm>
              <a:off x="4165" y="7675"/>
              <a:ext cx="4913" cy="468"/>
            </a:xfrm>
            <a:prstGeom prst="rect">
              <a:avLst/>
            </a:prstGeom>
            <a:noFill/>
          </p:spPr>
          <p:txBody>
            <a:bodyPr wrap="square" rtlCol="0">
              <a:spAutoFit/>
            </a:bodyPr>
            <a:p>
              <a:r>
                <a:rPr lang="zh-CN" altLang="en-US"/>
                <a:t>服务器</a:t>
              </a:r>
              <a:endParaRPr lang="zh-CN" altLang="en-US"/>
            </a:p>
          </p:txBody>
        </p:sp>
      </p:grpSp>
      <p:grpSp>
        <p:nvGrpSpPr>
          <p:cNvPr id="34" name="组合 33"/>
          <p:cNvGrpSpPr/>
          <p:nvPr/>
        </p:nvGrpSpPr>
        <p:grpSpPr>
          <a:xfrm rot="0">
            <a:off x="6527800" y="1555750"/>
            <a:ext cx="4763135" cy="1521460"/>
            <a:chOff x="2676" y="7426"/>
            <a:chExt cx="6402" cy="1934"/>
          </a:xfrm>
        </p:grpSpPr>
        <p:sp>
          <p:nvSpPr>
            <p:cNvPr id="35" name="TextBox 45"/>
            <p:cNvSpPr txBox="1"/>
            <p:nvPr>
              <p:custDataLst>
                <p:tags r:id="rId10"/>
              </p:custDataLst>
            </p:nvPr>
          </p:nvSpPr>
          <p:spPr>
            <a:xfrm>
              <a:off x="2794" y="8901"/>
              <a:ext cx="1272" cy="459"/>
            </a:xfrm>
            <a:prstGeom prst="rect">
              <a:avLst/>
            </a:prstGeom>
          </p:spPr>
          <p:txBody>
            <a:bodyPr vert="horz" wrap="none" lIns="0" tIns="0" rIns="0" bIns="0" anchor="b" anchorCtr="1">
              <a:normAutofit/>
            </a:bodyPr>
            <a:p>
              <a:pPr algn="ctr"/>
              <a:r>
                <a:rPr lang="zh-CN" altLang="en-US" sz="1600" b="1" kern="900" dirty="0">
                  <a:solidFill>
                    <a:schemeClr val="tx1">
                      <a:lumMod val="85000"/>
                      <a:lumOff val="1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rPr>
                <a:t>贺巨驰</a:t>
              </a:r>
              <a:endParaRPr lang="zh-CN" altLang="en-US" sz="1600" b="1" kern="900" dirty="0">
                <a:solidFill>
                  <a:schemeClr val="tx1">
                    <a:lumMod val="85000"/>
                    <a:lumOff val="15000"/>
                  </a:schemeClr>
                </a:solidFill>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
          <p:nvSpPr>
            <p:cNvPr id="36" name="椭圆"/>
            <p:cNvSpPr/>
            <p:nvPr>
              <p:custDataLst>
                <p:tags r:id="rId11"/>
              </p:custDataLst>
            </p:nvPr>
          </p:nvSpPr>
          <p:spPr>
            <a:xfrm>
              <a:off x="2676" y="7426"/>
              <a:ext cx="1390" cy="1368"/>
            </a:xfrm>
            <a:prstGeom prst="ellipse">
              <a:avLst/>
            </a:prstGeom>
            <a:blipFill rotWithShape="1">
              <a:blip r:embed="rId12"/>
              <a:stretch>
                <a:fillRect/>
              </a:stretch>
            </a:blipFill>
            <a:ln w="127000">
              <a:noFill/>
            </a:ln>
          </p:spPr>
          <p:style>
            <a:lnRef idx="2">
              <a:srgbClr val="D70000">
                <a:shade val="50000"/>
              </a:srgbClr>
            </a:lnRef>
            <a:fillRef idx="1">
              <a:srgbClr val="D70000"/>
            </a:fillRef>
            <a:effectRef idx="0">
              <a:srgbClr val="D70000"/>
            </a:effectRef>
            <a:fontRef idx="minor">
              <a:sysClr val="window" lastClr="FFFFFF"/>
            </a:fontRef>
          </p:style>
          <p:txBody>
            <a:bodyPr rtlCol="0" anchor="ctr"/>
            <a:p>
              <a:pPr algn="ctr"/>
              <a:endParaRPr lang="zh-CN" altLang="en-US" sz="1600">
                <a:latin typeface="字魂59号-创粗黑" panose="00000500000000000000" charset="-122"/>
                <a:ea typeface="字魂59号-创粗黑" panose="00000500000000000000" charset="-122"/>
                <a:cs typeface="字魂59号-创粗黑" panose="00000500000000000000" charset="-122"/>
              </a:endParaRPr>
            </a:p>
          </p:txBody>
        </p:sp>
        <p:sp>
          <p:nvSpPr>
            <p:cNvPr id="37" name="文本框 36"/>
            <p:cNvSpPr txBox="1"/>
            <p:nvPr>
              <p:custDataLst>
                <p:tags r:id="rId13"/>
              </p:custDataLst>
            </p:nvPr>
          </p:nvSpPr>
          <p:spPr>
            <a:xfrm>
              <a:off x="4165" y="7675"/>
              <a:ext cx="4913" cy="468"/>
            </a:xfrm>
            <a:prstGeom prst="rect">
              <a:avLst/>
            </a:prstGeom>
            <a:noFill/>
          </p:spPr>
          <p:txBody>
            <a:bodyPr wrap="square" rtlCol="0">
              <a:spAutoFit/>
            </a:bodyPr>
            <a:p>
              <a:r>
                <a:rPr lang="zh-CN" altLang="en-US"/>
                <a:t>摸鱼</a:t>
              </a:r>
              <a:endParaRPr lang="zh-CN" altLang="en-US"/>
            </a:p>
          </p:txBody>
        </p:sp>
      </p:grpSp>
    </p:spTree>
    <p:custDataLst>
      <p:tags r:id="rId14"/>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fill="hold"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6158C"/>
                </a:solidFill>
                <a:latin typeface="字魂59号-创粗黑" panose="00000500000000000000" charset="-122"/>
                <a:ea typeface="字魂59号-创粗黑" panose="00000500000000000000" charset="-122"/>
                <a:cs typeface="+mn-ea"/>
                <a:sym typeface="+mn-lt"/>
              </a:rPr>
              <a:t>项目介绍</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8" name="Овал 1"/>
          <p:cNvSpPr/>
          <p:nvPr/>
        </p:nvSpPr>
        <p:spPr>
          <a:xfrm>
            <a:off x="1026169" y="3140968"/>
            <a:ext cx="1536169" cy="1536171"/>
          </a:xfrm>
          <a:prstGeom prst="ellipse">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defTabSz="1218565"/>
            <a:endParaRPr lang="ru-RU" sz="2400">
              <a:solidFill>
                <a:prstClr val="white"/>
              </a:solidFill>
              <a:latin typeface="字魂59号-创粗黑" panose="00000500000000000000" charset="-122"/>
              <a:cs typeface="字魂59号-创粗黑" panose="00000500000000000000" charset="-122"/>
            </a:endParaRPr>
          </a:p>
        </p:txBody>
      </p:sp>
      <p:sp>
        <p:nvSpPr>
          <p:cNvPr id="9" name="Овал 2"/>
          <p:cNvSpPr/>
          <p:nvPr/>
        </p:nvSpPr>
        <p:spPr>
          <a:xfrm>
            <a:off x="1611757" y="2276872"/>
            <a:ext cx="384043" cy="384043"/>
          </a:xfrm>
          <a:prstGeom prst="ellipse">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defTabSz="1218565"/>
            <a:endParaRPr lang="ru-RU" sz="2400">
              <a:solidFill>
                <a:prstClr val="white"/>
              </a:solidFill>
              <a:latin typeface="字魂59号-创粗黑" panose="00000500000000000000" charset="-122"/>
              <a:cs typeface="字魂59号-创粗黑" panose="00000500000000000000" charset="-122"/>
            </a:endParaRPr>
          </a:p>
        </p:txBody>
      </p:sp>
      <p:sp>
        <p:nvSpPr>
          <p:cNvPr id="2" name="Овал 3"/>
          <p:cNvSpPr/>
          <p:nvPr/>
        </p:nvSpPr>
        <p:spPr>
          <a:xfrm>
            <a:off x="1602232" y="5152747"/>
            <a:ext cx="384043" cy="384043"/>
          </a:xfrm>
          <a:prstGeom prst="ellipse">
            <a:avLst/>
          </a:prstGeom>
          <a:solidFill>
            <a:srgbClr val="2615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defTabSz="1218565"/>
            <a:endParaRPr lang="ru-RU" sz="2400">
              <a:solidFill>
                <a:prstClr val="white"/>
              </a:solidFill>
              <a:latin typeface="字魂59号-创粗黑" panose="00000500000000000000" charset="-122"/>
              <a:cs typeface="字魂59号-创粗黑" panose="00000500000000000000" charset="-122"/>
            </a:endParaRPr>
          </a:p>
        </p:txBody>
      </p:sp>
      <p:sp>
        <p:nvSpPr>
          <p:cNvPr id="12" name="Овал 4"/>
          <p:cNvSpPr/>
          <p:nvPr/>
        </p:nvSpPr>
        <p:spPr>
          <a:xfrm>
            <a:off x="2571398" y="4869160"/>
            <a:ext cx="384043" cy="384043"/>
          </a:xfrm>
          <a:prstGeom prst="ellipse">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defTabSz="1218565"/>
            <a:endParaRPr lang="ru-RU" sz="2400">
              <a:solidFill>
                <a:prstClr val="white"/>
              </a:solidFill>
              <a:latin typeface="字魂59号-创粗黑" panose="00000500000000000000" charset="-122"/>
              <a:cs typeface="字魂59号-创粗黑" panose="00000500000000000000" charset="-122"/>
            </a:endParaRPr>
          </a:p>
        </p:txBody>
      </p:sp>
      <p:sp>
        <p:nvSpPr>
          <p:cNvPr id="13" name="Овал 5"/>
          <p:cNvSpPr/>
          <p:nvPr/>
        </p:nvSpPr>
        <p:spPr>
          <a:xfrm>
            <a:off x="3042392" y="4192640"/>
            <a:ext cx="384043" cy="384043"/>
          </a:xfrm>
          <a:prstGeom prst="ellipse">
            <a:avLst/>
          </a:prstGeom>
          <a:solidFill>
            <a:srgbClr val="2615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defTabSz="1218565"/>
            <a:endParaRPr lang="ru-RU" sz="2400">
              <a:solidFill>
                <a:prstClr val="white"/>
              </a:solidFill>
              <a:latin typeface="字魂59号-创粗黑" panose="00000500000000000000" charset="-122"/>
              <a:cs typeface="字魂59号-创粗黑" panose="00000500000000000000" charset="-122"/>
            </a:endParaRPr>
          </a:p>
        </p:txBody>
      </p:sp>
      <p:sp>
        <p:nvSpPr>
          <p:cNvPr id="14" name="Овал 6"/>
          <p:cNvSpPr/>
          <p:nvPr/>
        </p:nvSpPr>
        <p:spPr>
          <a:xfrm>
            <a:off x="2561873" y="2613044"/>
            <a:ext cx="384043" cy="384043"/>
          </a:xfrm>
          <a:prstGeom prst="ellipse">
            <a:avLst/>
          </a:prstGeom>
          <a:solidFill>
            <a:srgbClr val="2615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defTabSz="1218565"/>
            <a:endParaRPr lang="ru-RU" sz="2400">
              <a:solidFill>
                <a:prstClr val="white"/>
              </a:solidFill>
              <a:latin typeface="字魂59号-创粗黑" panose="00000500000000000000" charset="-122"/>
              <a:cs typeface="字魂59号-创粗黑" panose="00000500000000000000" charset="-122"/>
            </a:endParaRPr>
          </a:p>
        </p:txBody>
      </p:sp>
      <p:sp>
        <p:nvSpPr>
          <p:cNvPr id="18" name="Овал 7"/>
          <p:cNvSpPr/>
          <p:nvPr/>
        </p:nvSpPr>
        <p:spPr>
          <a:xfrm>
            <a:off x="3051917" y="3236979"/>
            <a:ext cx="384043" cy="384043"/>
          </a:xfrm>
          <a:prstGeom prst="ellipse">
            <a:avLst/>
          </a:prstGeom>
          <a:solidFill>
            <a:srgbClr val="5B54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defTabSz="1218565"/>
            <a:endParaRPr lang="ru-RU" sz="2400">
              <a:solidFill>
                <a:prstClr val="white"/>
              </a:solidFill>
              <a:latin typeface="字魂59号-创粗黑" panose="00000500000000000000" charset="-122"/>
              <a:cs typeface="字魂59号-创粗黑" panose="00000500000000000000" charset="-122"/>
            </a:endParaRPr>
          </a:p>
        </p:txBody>
      </p:sp>
      <p:cxnSp>
        <p:nvCxnSpPr>
          <p:cNvPr id="20" name="Прямая соединительная линия 15"/>
          <p:cNvCxnSpPr/>
          <p:nvPr/>
        </p:nvCxnSpPr>
        <p:spPr>
          <a:xfrm>
            <a:off x="3567817" y="3904608"/>
            <a:ext cx="840817" cy="0"/>
          </a:xfrm>
          <a:prstGeom prst="line">
            <a:avLst/>
          </a:prstGeom>
          <a:ln>
            <a:solidFill>
              <a:srgbClr val="5B7D6A"/>
            </a:solidFill>
          </a:ln>
        </p:spPr>
        <p:style>
          <a:lnRef idx="1">
            <a:schemeClr val="accent1"/>
          </a:lnRef>
          <a:fillRef idx="0">
            <a:schemeClr val="accent1"/>
          </a:fillRef>
          <a:effectRef idx="0">
            <a:schemeClr val="accent1"/>
          </a:effectRef>
          <a:fontRef idx="minor">
            <a:schemeClr val="tx1"/>
          </a:fontRef>
        </p:style>
      </p:cxnSp>
      <p:cxnSp>
        <p:nvCxnSpPr>
          <p:cNvPr id="21" name="Прямая соединительная линия 14"/>
          <p:cNvCxnSpPr/>
          <p:nvPr/>
        </p:nvCxnSpPr>
        <p:spPr>
          <a:xfrm>
            <a:off x="4360374" y="1921907"/>
            <a:ext cx="0" cy="2085578"/>
          </a:xfrm>
          <a:prstGeom prst="line">
            <a:avLst/>
          </a:prstGeom>
          <a:ln>
            <a:solidFill>
              <a:srgbClr val="5B7D6A"/>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4700905" y="1873885"/>
            <a:ext cx="6868795" cy="1950085"/>
          </a:xfrm>
          <a:prstGeom prst="rect">
            <a:avLst/>
          </a:prstGeom>
          <a:noFill/>
        </p:spPr>
        <p:txBody>
          <a:bodyPr wrap="square" rtlCol="0">
            <a:noAutofit/>
          </a:bodyPr>
          <a:p>
            <a:pPr indent="457200">
              <a:lnSpc>
                <a:spcPct val="125000"/>
              </a:lnSpc>
            </a:pPr>
            <a:r>
              <a:rPr lang="zh-CN" altLang="en-US" sz="24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rPr>
              <a:t>本项目计划制作一个Vcat智能宠物平台，包含交互式硬件及软件，并通过相关人工智能技术，实现一种自由度更高、交互性更强的智能宠物系统。并以此为平台，发展和搭载如基于游戏用户互动的数据挖掘及强化学习训练系统、基于图像融合的游戏生物自动生成系统、虚拟自然环境生成系统、自然的npc对话生成系统、计算机视觉自动数字孪生建模等技术。完成一种元宇宙应用的具体实现。</a:t>
            </a:r>
            <a:endParaRPr lang="zh-CN" altLang="en-US" sz="2400" dirty="0">
              <a:solidFill>
                <a:schemeClr val="tx1">
                  <a:lumMod val="75000"/>
                  <a:lumOff val="25000"/>
                </a:schemeClr>
              </a:solidFill>
              <a:latin typeface="字魂59号-创粗黑" panose="00000500000000000000" charset="-122"/>
              <a:ea typeface="字魂59号-创粗黑" panose="00000500000000000000" charset="-122"/>
              <a:cs typeface="字魂59号-创粗黑" panose="00000500000000000000" charset="-122"/>
            </a:endParaRPr>
          </a:p>
        </p:txBody>
      </p:sp>
      <p:sp>
        <p:nvSpPr>
          <p:cNvPr id="15" name="文本框 14"/>
          <p:cNvSpPr txBox="1"/>
          <p:nvPr/>
        </p:nvSpPr>
        <p:spPr>
          <a:xfrm>
            <a:off x="4847590" y="1058545"/>
            <a:ext cx="2192020" cy="521970"/>
          </a:xfrm>
          <a:prstGeom prst="rect">
            <a:avLst/>
          </a:prstGeom>
          <a:noFill/>
        </p:spPr>
        <p:txBody>
          <a:bodyPr wrap="square" rtlCol="0">
            <a:spAutoFit/>
          </a:bodyPr>
          <a:p>
            <a:r>
              <a:rPr lang="zh-CN" altLang="en-US" sz="2800" b="1" dirty="0">
                <a:solidFill>
                  <a:srgbClr val="5B54B6"/>
                </a:solidFill>
                <a:latin typeface="字魂59号-创粗黑" panose="00000500000000000000" charset="-122"/>
                <a:ea typeface="字魂59号-创粗黑" panose="00000500000000000000" charset="-122"/>
                <a:cs typeface="字魂59号-创粗黑" panose="00000500000000000000" charset="-122"/>
              </a:rPr>
              <a:t>项目简介</a:t>
            </a:r>
            <a:endParaRPr lang="zh-CN" altLang="en-US" sz="2800" b="1" dirty="0">
              <a:solidFill>
                <a:srgbClr val="5B54B6"/>
              </a:solidFill>
              <a:latin typeface="字魂59号-创粗黑" panose="00000500000000000000" charset="-122"/>
              <a:ea typeface="字魂59号-创粗黑" panose="00000500000000000000" charset="-122"/>
              <a:cs typeface="字魂59号-创粗黑" panose="00000500000000000000" charset="-122"/>
            </a:endParaRPr>
          </a:p>
        </p:txBody>
      </p:sp>
      <p:sp>
        <p:nvSpPr>
          <p:cNvPr id="17" name="AutoShape 112"/>
          <p:cNvSpPr/>
          <p:nvPr/>
        </p:nvSpPr>
        <p:spPr bwMode="auto">
          <a:xfrm>
            <a:off x="1457637" y="3582445"/>
            <a:ext cx="673720" cy="64851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字魂59号-创粗黑" panose="00000500000000000000" charset="-122"/>
              <a:ea typeface="字魂59号-创粗黑" panose="00000500000000000000" charset="-122"/>
              <a:cs typeface="字魂59号-创粗黑" panose="00000500000000000000" charset="-122"/>
              <a:sym typeface="字魂59号-创粗黑" panose="00000500000000000000"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inVertical)">
                                      <p:cBhvr>
                                        <p:cTn id="10" dur="500"/>
                                        <p:tgtEl>
                                          <p:spTgt spid="9"/>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arn(inVertical)">
                                      <p:cBhvr>
                                        <p:cTn id="13" dur="500"/>
                                        <p:tgtEl>
                                          <p:spTgt spid="2"/>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barn(inVertical)">
                                      <p:cBhvr>
                                        <p:cTn id="16" dur="500"/>
                                        <p:tgtEl>
                                          <p:spTgt spid="12"/>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barn(inVertical)">
                                      <p:cBhvr>
                                        <p:cTn id="19" dur="500"/>
                                        <p:tgtEl>
                                          <p:spTgt spid="13"/>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arn(inVertical)">
                                      <p:cBhvr>
                                        <p:cTn id="22" dur="500"/>
                                        <p:tgtEl>
                                          <p:spTgt spid="14"/>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barn(inVertical)">
                                      <p:cBhvr>
                                        <p:cTn id="25" dur="500"/>
                                        <p:tgtEl>
                                          <p:spTgt spid="18"/>
                                        </p:tgtEl>
                                      </p:cBhvr>
                                    </p:animEffect>
                                  </p:childTnLst>
                                </p:cTn>
                              </p:par>
                              <p:par>
                                <p:cTn id="26" presetID="16" presetClass="entr" presetSubtype="21" fill="hold"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barn(inVertical)">
                                      <p:cBhvr>
                                        <p:cTn id="28" dur="500"/>
                                        <p:tgtEl>
                                          <p:spTgt spid="20"/>
                                        </p:tgtEl>
                                      </p:cBhvr>
                                    </p:animEffect>
                                  </p:childTnLst>
                                </p:cTn>
                              </p:par>
                              <p:par>
                                <p:cTn id="29" presetID="16" presetClass="entr" presetSubtype="21"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barn(inVertical)">
                                      <p:cBhvr>
                                        <p:cTn id="31" dur="500"/>
                                        <p:tgtEl>
                                          <p:spTgt spid="21"/>
                                        </p:tgtEl>
                                      </p:cBhvr>
                                    </p:animEffect>
                                  </p:childTnLst>
                                </p:cTn>
                              </p:par>
                            </p:childTnLst>
                          </p:cTn>
                        </p:par>
                        <p:par>
                          <p:cTn id="32" fill="hold">
                            <p:stCondLst>
                              <p:cond delay="500"/>
                            </p:stCondLst>
                            <p:childTnLst>
                              <p:par>
                                <p:cTn id="33" presetID="42" presetClass="entr" presetSubtype="0" fill="hold" grpId="0" nodeType="afterEffect">
                                  <p:stCondLst>
                                    <p:cond delay="0"/>
                                  </p:stCondLst>
                                  <p:childTnLst>
                                    <p:set>
                                      <p:cBhvr>
                                        <p:cTn id="34" dur="1" fill="hold">
                                          <p:stCondLst>
                                            <p:cond delay="0"/>
                                          </p:stCondLst>
                                        </p:cTn>
                                        <p:tgtEl>
                                          <p:spTgt spid="3"/>
                                        </p:tgtEl>
                                        <p:attrNameLst>
                                          <p:attrName>style.visibility</p:attrName>
                                        </p:attrNameLst>
                                      </p:cBhvr>
                                      <p:to>
                                        <p:strVal val="visible"/>
                                      </p:to>
                                    </p:set>
                                    <p:animEffect transition="in" filter="fade">
                                      <p:cBhvr>
                                        <p:cTn id="35" dur="1000"/>
                                        <p:tgtEl>
                                          <p:spTgt spid="3"/>
                                        </p:tgtEl>
                                      </p:cBhvr>
                                    </p:animEffect>
                                    <p:anim calcmode="lin" valueType="num">
                                      <p:cBhvr>
                                        <p:cTn id="36" dur="1000" fill="hold"/>
                                        <p:tgtEl>
                                          <p:spTgt spid="3"/>
                                        </p:tgtEl>
                                        <p:attrNameLst>
                                          <p:attrName>ppt_x</p:attrName>
                                        </p:attrNameLst>
                                      </p:cBhvr>
                                      <p:tavLst>
                                        <p:tav tm="0">
                                          <p:val>
                                            <p:strVal val="#ppt_x"/>
                                          </p:val>
                                        </p:tav>
                                        <p:tav tm="100000">
                                          <p:val>
                                            <p:strVal val="#ppt_x"/>
                                          </p:val>
                                        </p:tav>
                                      </p:tavLst>
                                    </p:anim>
                                    <p:anim calcmode="lin" valueType="num">
                                      <p:cBhvr>
                                        <p:cTn id="37" dur="1000" fill="hold"/>
                                        <p:tgtEl>
                                          <p:spTgt spid="3"/>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1000"/>
                                        <p:tgtEl>
                                          <p:spTgt spid="15"/>
                                        </p:tgtEl>
                                      </p:cBhvr>
                                    </p:animEffect>
                                    <p:anim calcmode="lin" valueType="num">
                                      <p:cBhvr>
                                        <p:cTn id="41" dur="1000" fill="hold"/>
                                        <p:tgtEl>
                                          <p:spTgt spid="15"/>
                                        </p:tgtEl>
                                        <p:attrNameLst>
                                          <p:attrName>ppt_x</p:attrName>
                                        </p:attrNameLst>
                                      </p:cBhvr>
                                      <p:tavLst>
                                        <p:tav tm="0">
                                          <p:val>
                                            <p:strVal val="#ppt_x"/>
                                          </p:val>
                                        </p:tav>
                                        <p:tav tm="100000">
                                          <p:val>
                                            <p:strVal val="#ppt_x"/>
                                          </p:val>
                                        </p:tav>
                                      </p:tavLst>
                                    </p:anim>
                                    <p:anim calcmode="lin" valueType="num">
                                      <p:cBhvr>
                                        <p:cTn id="4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2" grpId="0" bldLvl="0" animBg="1"/>
      <p:bldP spid="12" grpId="0" bldLvl="0" animBg="1"/>
      <p:bldP spid="13" grpId="0" bldLvl="0" animBg="1"/>
      <p:bldP spid="14" grpId="0" bldLvl="0" animBg="1"/>
      <p:bldP spid="18" grpId="0" bldLvl="0" animBg="1"/>
      <p:bldP spid="3"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6158C"/>
                </a:solidFill>
                <a:latin typeface="字魂59号-创粗黑" panose="00000500000000000000" charset="-122"/>
                <a:ea typeface="字魂59号-创粗黑" panose="00000500000000000000" charset="-122"/>
                <a:cs typeface="+mn-ea"/>
                <a:sym typeface="+mn-lt"/>
              </a:rPr>
              <a:t>项目介绍</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0966" name="Rectangle 6"/>
          <p:cNvSpPr/>
          <p:nvPr/>
        </p:nvSpPr>
        <p:spPr>
          <a:xfrm>
            <a:off x="4016058" y="3654743"/>
            <a:ext cx="1927225" cy="1419225"/>
          </a:xfrm>
          <a:prstGeom prst="rect">
            <a:avLst/>
          </a:prstGeom>
          <a:solidFill>
            <a:srgbClr val="22189D">
              <a:alpha val="97000"/>
            </a:srgbClr>
          </a:solidFill>
          <a:ln w="9525">
            <a:noFill/>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lvl="0" indent="0" algn="ctr" defTabSz="1217930" eaLnBrk="1" hangingPunct="1">
              <a:lnSpc>
                <a:spcPct val="100000"/>
              </a:lnSpc>
              <a:spcBef>
                <a:spcPct val="0"/>
              </a:spcBef>
              <a:buNone/>
            </a:pPr>
            <a:endParaRPr lang="en-US" altLang="zh-CN" dirty="0">
              <a:solidFill>
                <a:schemeClr val="bg1"/>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cxnSp>
        <p:nvCxnSpPr>
          <p:cNvPr id="39943" name="Shape 21"/>
          <p:cNvCxnSpPr>
            <a:stCxn id="40966" idx="2"/>
          </p:cNvCxnSpPr>
          <p:nvPr/>
        </p:nvCxnSpPr>
        <p:spPr>
          <a:xfrm rot="5400000">
            <a:off x="3838893" y="4338955"/>
            <a:ext cx="406400" cy="1876425"/>
          </a:xfrm>
          <a:prstGeom prst="bentConnector2">
            <a:avLst/>
          </a:prstGeom>
          <a:ln w="9525" cap="flat" cmpd="sng">
            <a:solidFill>
              <a:srgbClr val="ADBACA"/>
            </a:solidFill>
            <a:prstDash val="solid"/>
            <a:miter/>
            <a:headEnd type="none" w="med" len="med"/>
            <a:tailEnd type="oval" w="med" len="med"/>
          </a:ln>
        </p:spPr>
      </p:cxnSp>
      <p:sp>
        <p:nvSpPr>
          <p:cNvPr id="40968" name="Rectangle 4"/>
          <p:cNvSpPr/>
          <p:nvPr/>
        </p:nvSpPr>
        <p:spPr>
          <a:xfrm>
            <a:off x="4016058" y="2134553"/>
            <a:ext cx="1927225" cy="1419225"/>
          </a:xfrm>
          <a:prstGeom prst="rect">
            <a:avLst/>
          </a:prstGeom>
          <a:solidFill>
            <a:srgbClr val="5B54B6"/>
          </a:solidFill>
          <a:ln w="9525">
            <a:noFill/>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lvl="0" indent="0" algn="ctr" defTabSz="1217930" eaLnBrk="1" hangingPunct="1">
              <a:lnSpc>
                <a:spcPct val="100000"/>
              </a:lnSpc>
              <a:spcBef>
                <a:spcPct val="0"/>
              </a:spcBef>
              <a:buNone/>
            </a:pPr>
            <a:endParaRPr lang="en-US" altLang="zh-CN" dirty="0">
              <a:solidFill>
                <a:schemeClr val="bg1"/>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cxnSp>
        <p:nvCxnSpPr>
          <p:cNvPr id="39945" name="Shape 11"/>
          <p:cNvCxnSpPr>
            <a:stCxn id="40968" idx="0"/>
          </p:cNvCxnSpPr>
          <p:nvPr/>
        </p:nvCxnSpPr>
        <p:spPr>
          <a:xfrm rot="-5400000" flipV="1">
            <a:off x="3839845" y="994093"/>
            <a:ext cx="404813" cy="1876425"/>
          </a:xfrm>
          <a:prstGeom prst="bentConnector2">
            <a:avLst/>
          </a:prstGeom>
          <a:ln w="9525" cap="flat" cmpd="sng">
            <a:solidFill>
              <a:srgbClr val="ADBACA"/>
            </a:solidFill>
            <a:prstDash val="solid"/>
            <a:miter/>
            <a:headEnd type="none" w="med" len="med"/>
            <a:tailEnd type="oval" w="med" len="med"/>
          </a:ln>
        </p:spPr>
      </p:cxnSp>
      <p:sp>
        <p:nvSpPr>
          <p:cNvPr id="40970" name="Rectangle 5"/>
          <p:cNvSpPr/>
          <p:nvPr/>
        </p:nvSpPr>
        <p:spPr>
          <a:xfrm>
            <a:off x="6044883" y="2133918"/>
            <a:ext cx="1925637" cy="1419225"/>
          </a:xfrm>
          <a:prstGeom prst="rect">
            <a:avLst/>
          </a:prstGeom>
          <a:solidFill>
            <a:srgbClr val="22189D">
              <a:alpha val="97000"/>
            </a:srgbClr>
          </a:solidFill>
          <a:ln w="9525">
            <a:noFill/>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lvl="0" indent="0" algn="ctr" defTabSz="1217930" eaLnBrk="1" hangingPunct="1">
              <a:lnSpc>
                <a:spcPct val="100000"/>
              </a:lnSpc>
              <a:spcBef>
                <a:spcPct val="0"/>
              </a:spcBef>
              <a:buNone/>
            </a:pPr>
            <a:endParaRPr lang="en-US" altLang="zh-CN" dirty="0">
              <a:solidFill>
                <a:schemeClr val="bg1"/>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cxnSp>
        <p:nvCxnSpPr>
          <p:cNvPr id="39947" name="Shape 16"/>
          <p:cNvCxnSpPr>
            <a:stCxn id="40970" idx="0"/>
          </p:cNvCxnSpPr>
          <p:nvPr/>
        </p:nvCxnSpPr>
        <p:spPr>
          <a:xfrm rot="5400000" flipH="1" flipV="1">
            <a:off x="7793673" y="943293"/>
            <a:ext cx="404812" cy="1976437"/>
          </a:xfrm>
          <a:prstGeom prst="bentConnector2">
            <a:avLst/>
          </a:prstGeom>
          <a:ln w="9525" cap="flat" cmpd="sng">
            <a:solidFill>
              <a:srgbClr val="ADBACA"/>
            </a:solidFill>
            <a:prstDash val="solid"/>
            <a:miter/>
            <a:headEnd type="none" w="med" len="med"/>
            <a:tailEnd type="oval" w="med" len="med"/>
          </a:ln>
        </p:spPr>
      </p:cxnSp>
      <p:sp>
        <p:nvSpPr>
          <p:cNvPr id="40972" name="Rectangle 7"/>
          <p:cNvSpPr/>
          <p:nvPr/>
        </p:nvSpPr>
        <p:spPr>
          <a:xfrm>
            <a:off x="6044883" y="3654743"/>
            <a:ext cx="1925637" cy="1419225"/>
          </a:xfrm>
          <a:prstGeom prst="rect">
            <a:avLst/>
          </a:prstGeom>
          <a:solidFill>
            <a:srgbClr val="5B54B6"/>
          </a:solidFill>
          <a:ln w="9525">
            <a:noFill/>
          </a:ln>
        </p:spPr>
        <p:txBody>
          <a:bodyPr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stStyle>
          <a:p>
            <a:pPr marL="0" lvl="0" indent="0" algn="ctr" defTabSz="1217930" eaLnBrk="1" hangingPunct="1">
              <a:lnSpc>
                <a:spcPct val="100000"/>
              </a:lnSpc>
              <a:spcBef>
                <a:spcPct val="0"/>
              </a:spcBef>
              <a:buNone/>
            </a:pPr>
            <a:endParaRPr lang="en-US" altLang="zh-CN" dirty="0">
              <a:solidFill>
                <a:schemeClr val="bg1"/>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cxnSp>
        <p:nvCxnSpPr>
          <p:cNvPr id="39949" name="Shape 19"/>
          <p:cNvCxnSpPr>
            <a:stCxn id="40972" idx="2"/>
          </p:cNvCxnSpPr>
          <p:nvPr/>
        </p:nvCxnSpPr>
        <p:spPr>
          <a:xfrm rot="-5400000" flipH="1">
            <a:off x="7793355" y="4288155"/>
            <a:ext cx="406400" cy="1978025"/>
          </a:xfrm>
          <a:prstGeom prst="bentConnector2">
            <a:avLst/>
          </a:prstGeom>
          <a:ln w="9525" cap="flat" cmpd="sng">
            <a:solidFill>
              <a:srgbClr val="ADBACA"/>
            </a:solidFill>
            <a:prstDash val="solid"/>
            <a:miter/>
            <a:headEnd type="none" w="med" len="med"/>
            <a:tailEnd type="oval" w="med" len="med"/>
          </a:ln>
        </p:spPr>
      </p:cxnSp>
      <p:sp>
        <p:nvSpPr>
          <p:cNvPr id="40983" name="Freeform 6"/>
          <p:cNvSpPr>
            <a:spLocks noEditPoints="1"/>
          </p:cNvSpPr>
          <p:nvPr/>
        </p:nvSpPr>
        <p:spPr>
          <a:xfrm>
            <a:off x="4616133" y="2543493"/>
            <a:ext cx="727075" cy="712787"/>
          </a:xfrm>
          <a:custGeom>
            <a:avLst/>
            <a:gdLst/>
            <a:ahLst/>
            <a:cxnLst>
              <a:cxn ang="0">
                <a:pos x="439863" y="0"/>
              </a:cxn>
              <a:cxn ang="0">
                <a:pos x="289473" y="0"/>
              </a:cxn>
              <a:cxn ang="0">
                <a:pos x="227282" y="117666"/>
              </a:cxn>
              <a:cxn ang="0">
                <a:pos x="161698" y="80330"/>
              </a:cxn>
              <a:cxn ang="0">
                <a:pos x="161698" y="308874"/>
              </a:cxn>
              <a:cxn ang="0">
                <a:pos x="374280" y="212705"/>
              </a:cxn>
              <a:cxn ang="0">
                <a:pos x="315480" y="171974"/>
              </a:cxn>
              <a:cxn ang="0">
                <a:pos x="362972" y="83724"/>
              </a:cxn>
              <a:cxn ang="0">
                <a:pos x="439863" y="216099"/>
              </a:cxn>
              <a:cxn ang="0">
                <a:pos x="524670" y="161791"/>
              </a:cxn>
              <a:cxn ang="0">
                <a:pos x="439863" y="0"/>
              </a:cxn>
              <a:cxn ang="0">
                <a:pos x="220497" y="544207"/>
              </a:cxn>
              <a:cxn ang="0">
                <a:pos x="102899" y="544207"/>
              </a:cxn>
              <a:cxn ang="0">
                <a:pos x="197882" y="377890"/>
              </a:cxn>
              <a:cxn ang="0">
                <a:pos x="109683" y="323583"/>
              </a:cxn>
              <a:cxn ang="0">
                <a:pos x="0" y="521579"/>
              </a:cxn>
              <a:cxn ang="0">
                <a:pos x="54276" y="632457"/>
              </a:cxn>
              <a:cxn ang="0">
                <a:pos x="220497" y="632457"/>
              </a:cxn>
              <a:cxn ang="0">
                <a:pos x="220497" y="712787"/>
              </a:cxn>
              <a:cxn ang="0">
                <a:pos x="418379" y="591726"/>
              </a:cxn>
              <a:cxn ang="0">
                <a:pos x="220497" y="466140"/>
              </a:cxn>
              <a:cxn ang="0">
                <a:pos x="220497" y="544207"/>
              </a:cxn>
              <a:cxn ang="0">
                <a:pos x="642268" y="367708"/>
              </a:cxn>
              <a:cxn ang="0">
                <a:pos x="704460" y="326977"/>
              </a:cxn>
              <a:cxn ang="0">
                <a:pos x="498663" y="227413"/>
              </a:cxn>
              <a:cxn ang="0">
                <a:pos x="495270" y="455957"/>
              </a:cxn>
              <a:cxn ang="0">
                <a:pos x="554070" y="418621"/>
              </a:cxn>
              <a:cxn ang="0">
                <a:pos x="624176" y="544207"/>
              </a:cxn>
              <a:cxn ang="0">
                <a:pos x="454563" y="544207"/>
              </a:cxn>
              <a:cxn ang="0">
                <a:pos x="454563" y="632457"/>
              </a:cxn>
              <a:cxn ang="0">
                <a:pos x="671668" y="632457"/>
              </a:cxn>
              <a:cxn ang="0">
                <a:pos x="727075" y="518185"/>
              </a:cxn>
              <a:cxn ang="0">
                <a:pos x="642268" y="367708"/>
              </a:cxn>
            </a:cxnLst>
            <a:rect l="0" t="0" r="0" b="0"/>
            <a:pathLst>
              <a:path w="643" h="630">
                <a:moveTo>
                  <a:pt x="389" y="0"/>
                </a:moveTo>
                <a:lnTo>
                  <a:pt x="256" y="0"/>
                </a:lnTo>
                <a:lnTo>
                  <a:pt x="201" y="104"/>
                </a:lnTo>
                <a:lnTo>
                  <a:pt x="143" y="71"/>
                </a:lnTo>
                <a:lnTo>
                  <a:pt x="143" y="273"/>
                </a:lnTo>
                <a:lnTo>
                  <a:pt x="331" y="188"/>
                </a:lnTo>
                <a:lnTo>
                  <a:pt x="279" y="152"/>
                </a:lnTo>
                <a:lnTo>
                  <a:pt x="321" y="74"/>
                </a:lnTo>
                <a:lnTo>
                  <a:pt x="389" y="191"/>
                </a:lnTo>
                <a:lnTo>
                  <a:pt x="464" y="143"/>
                </a:lnTo>
                <a:lnTo>
                  <a:pt x="389" y="0"/>
                </a:lnTo>
                <a:close/>
                <a:moveTo>
                  <a:pt x="195" y="481"/>
                </a:moveTo>
                <a:lnTo>
                  <a:pt x="91" y="481"/>
                </a:lnTo>
                <a:lnTo>
                  <a:pt x="175" y="334"/>
                </a:lnTo>
                <a:lnTo>
                  <a:pt x="97" y="286"/>
                </a:lnTo>
                <a:lnTo>
                  <a:pt x="0" y="461"/>
                </a:lnTo>
                <a:lnTo>
                  <a:pt x="48" y="559"/>
                </a:lnTo>
                <a:lnTo>
                  <a:pt x="195" y="559"/>
                </a:lnTo>
                <a:lnTo>
                  <a:pt x="195" y="630"/>
                </a:lnTo>
                <a:lnTo>
                  <a:pt x="370" y="523"/>
                </a:lnTo>
                <a:lnTo>
                  <a:pt x="195" y="412"/>
                </a:lnTo>
                <a:lnTo>
                  <a:pt x="195" y="481"/>
                </a:lnTo>
                <a:close/>
                <a:moveTo>
                  <a:pt x="568" y="325"/>
                </a:moveTo>
                <a:lnTo>
                  <a:pt x="623" y="289"/>
                </a:lnTo>
                <a:lnTo>
                  <a:pt x="441" y="201"/>
                </a:lnTo>
                <a:lnTo>
                  <a:pt x="438" y="403"/>
                </a:lnTo>
                <a:lnTo>
                  <a:pt x="490" y="370"/>
                </a:lnTo>
                <a:lnTo>
                  <a:pt x="552" y="481"/>
                </a:lnTo>
                <a:lnTo>
                  <a:pt x="402" y="481"/>
                </a:lnTo>
                <a:lnTo>
                  <a:pt x="402" y="559"/>
                </a:lnTo>
                <a:lnTo>
                  <a:pt x="594" y="559"/>
                </a:lnTo>
                <a:lnTo>
                  <a:pt x="643" y="458"/>
                </a:lnTo>
                <a:lnTo>
                  <a:pt x="568" y="325"/>
                </a:lnTo>
                <a:close/>
              </a:path>
            </a:pathLst>
          </a:custGeom>
          <a:solidFill>
            <a:schemeClr val="bg1">
              <a:alpha val="100000"/>
            </a:schemeClr>
          </a:solidFill>
          <a:ln w="9525">
            <a:noFill/>
          </a:ln>
        </p:spPr>
        <p:txBody>
          <a:bodyPr/>
          <a:lstStyle/>
          <a:p>
            <a:endParaRPr lang="zh-CN" altLang="en-US" sz="1600">
              <a:solidFill>
                <a:schemeClr val="bg1"/>
              </a:solidFill>
              <a:latin typeface="字魂59号-创粗黑" panose="00000500000000000000" charset="-122"/>
              <a:ea typeface="字魂59号-创粗黑" panose="00000500000000000000" charset="-122"/>
              <a:cs typeface="字魂59号-创粗黑" panose="00000500000000000000" charset="-122"/>
            </a:endParaRPr>
          </a:p>
        </p:txBody>
      </p:sp>
      <p:sp>
        <p:nvSpPr>
          <p:cNvPr id="40984" name="Freeform 18"/>
          <p:cNvSpPr>
            <a:spLocks noEditPoints="1"/>
          </p:cNvSpPr>
          <p:nvPr/>
        </p:nvSpPr>
        <p:spPr>
          <a:xfrm>
            <a:off x="6692583" y="4208780"/>
            <a:ext cx="630237" cy="460375"/>
          </a:xfrm>
          <a:custGeom>
            <a:avLst/>
            <a:gdLst/>
            <a:ahLst/>
            <a:cxnLst>
              <a:cxn ang="0">
                <a:pos x="344279" y="343234"/>
              </a:cxn>
              <a:cxn ang="0">
                <a:pos x="335499" y="352681"/>
              </a:cxn>
              <a:cxn ang="0">
                <a:pos x="136081" y="352681"/>
              </a:cxn>
              <a:cxn ang="0">
                <a:pos x="127302" y="343234"/>
              </a:cxn>
              <a:cxn ang="0">
                <a:pos x="136081" y="334417"/>
              </a:cxn>
              <a:cxn ang="0">
                <a:pos x="335499" y="334417"/>
              </a:cxn>
              <a:cxn ang="0">
                <a:pos x="344279" y="343234"/>
              </a:cxn>
              <a:cxn ang="0">
                <a:pos x="344279" y="277107"/>
              </a:cxn>
              <a:cxn ang="0">
                <a:pos x="335499" y="285924"/>
              </a:cxn>
              <a:cxn ang="0">
                <a:pos x="136081" y="285924"/>
              </a:cxn>
              <a:cxn ang="0">
                <a:pos x="127302" y="277107"/>
              </a:cxn>
              <a:cxn ang="0">
                <a:pos x="136081" y="267660"/>
              </a:cxn>
              <a:cxn ang="0">
                <a:pos x="335499" y="267660"/>
              </a:cxn>
              <a:cxn ang="0">
                <a:pos x="344279" y="277107"/>
              </a:cxn>
              <a:cxn ang="0">
                <a:pos x="470326" y="172562"/>
              </a:cxn>
              <a:cxn ang="0">
                <a:pos x="121658" y="172562"/>
              </a:cxn>
              <a:cxn ang="0">
                <a:pos x="112251" y="163745"/>
              </a:cxn>
              <a:cxn ang="0">
                <a:pos x="121658" y="154298"/>
              </a:cxn>
              <a:cxn ang="0">
                <a:pos x="470326" y="154298"/>
              </a:cxn>
              <a:cxn ang="0">
                <a:pos x="479733" y="163745"/>
              </a:cxn>
              <a:cxn ang="0">
                <a:pos x="470326" y="172562"/>
              </a:cxn>
              <a:cxn ang="0">
                <a:pos x="70235" y="95728"/>
              </a:cxn>
              <a:cxn ang="0">
                <a:pos x="79015" y="86911"/>
              </a:cxn>
              <a:cxn ang="0">
                <a:pos x="537426" y="86911"/>
              </a:cxn>
              <a:cxn ang="0">
                <a:pos x="546833" y="95728"/>
              </a:cxn>
              <a:cxn ang="0">
                <a:pos x="537426" y="104545"/>
              </a:cxn>
              <a:cxn ang="0">
                <a:pos x="79015" y="104545"/>
              </a:cxn>
              <a:cxn ang="0">
                <a:pos x="70235" y="95728"/>
              </a:cxn>
              <a:cxn ang="0">
                <a:pos x="543070" y="271439"/>
              </a:cxn>
              <a:cxn ang="0">
                <a:pos x="514223" y="320562"/>
              </a:cxn>
              <a:cxn ang="0">
                <a:pos x="514223" y="321192"/>
              </a:cxn>
              <a:cxn ang="0">
                <a:pos x="514223" y="408103"/>
              </a:cxn>
              <a:cxn ang="0">
                <a:pos x="486004" y="370315"/>
              </a:cxn>
              <a:cxn ang="0">
                <a:pos x="458411" y="408103"/>
              </a:cxn>
              <a:cxn ang="0">
                <a:pos x="458411" y="321192"/>
              </a:cxn>
              <a:cxn ang="0">
                <a:pos x="458411" y="320562"/>
              </a:cxn>
              <a:cxn ang="0">
                <a:pos x="429565" y="271439"/>
              </a:cxn>
              <a:cxn ang="0">
                <a:pos x="486004" y="214758"/>
              </a:cxn>
              <a:cxn ang="0">
                <a:pos x="543070" y="271439"/>
              </a:cxn>
              <a:cxn ang="0">
                <a:pos x="603899" y="434554"/>
              </a:cxn>
              <a:cxn ang="0">
                <a:pos x="25711" y="434554"/>
              </a:cxn>
              <a:cxn ang="0">
                <a:pos x="25711" y="25821"/>
              </a:cxn>
              <a:cxn ang="0">
                <a:pos x="603899" y="25821"/>
              </a:cxn>
              <a:cxn ang="0">
                <a:pos x="603899" y="434554"/>
              </a:cxn>
              <a:cxn ang="0">
                <a:pos x="0" y="460375"/>
              </a:cxn>
              <a:cxn ang="0">
                <a:pos x="630237" y="460375"/>
              </a:cxn>
              <a:cxn ang="0">
                <a:pos x="630237" y="0"/>
              </a:cxn>
              <a:cxn ang="0">
                <a:pos x="0" y="0"/>
              </a:cxn>
              <a:cxn ang="0">
                <a:pos x="0" y="460375"/>
              </a:cxn>
              <a:cxn ang="0">
                <a:pos x="0" y="0"/>
              </a:cxn>
              <a:cxn ang="0">
                <a:pos x="0" y="460375"/>
              </a:cxn>
            </a:cxnLst>
            <a:rect l="0" t="0" r="0" b="0"/>
            <a:pathLst>
              <a:path w="1005" h="731">
                <a:moveTo>
                  <a:pt x="549" y="545"/>
                </a:moveTo>
                <a:cubicBezTo>
                  <a:pt x="549" y="553"/>
                  <a:pt x="543" y="560"/>
                  <a:pt x="535" y="560"/>
                </a:cubicBezTo>
                <a:lnTo>
                  <a:pt x="217" y="560"/>
                </a:lnTo>
                <a:cubicBezTo>
                  <a:pt x="209" y="560"/>
                  <a:pt x="203" y="553"/>
                  <a:pt x="203" y="545"/>
                </a:cubicBezTo>
                <a:cubicBezTo>
                  <a:pt x="203" y="537"/>
                  <a:pt x="209" y="531"/>
                  <a:pt x="217" y="531"/>
                </a:cubicBezTo>
                <a:lnTo>
                  <a:pt x="535" y="531"/>
                </a:lnTo>
                <a:cubicBezTo>
                  <a:pt x="543" y="531"/>
                  <a:pt x="549" y="537"/>
                  <a:pt x="549" y="545"/>
                </a:cubicBezTo>
                <a:close/>
                <a:moveTo>
                  <a:pt x="549" y="440"/>
                </a:moveTo>
                <a:cubicBezTo>
                  <a:pt x="549" y="448"/>
                  <a:pt x="543" y="454"/>
                  <a:pt x="535" y="454"/>
                </a:cubicBezTo>
                <a:lnTo>
                  <a:pt x="217" y="454"/>
                </a:lnTo>
                <a:cubicBezTo>
                  <a:pt x="209" y="454"/>
                  <a:pt x="203" y="448"/>
                  <a:pt x="203" y="440"/>
                </a:cubicBezTo>
                <a:cubicBezTo>
                  <a:pt x="203" y="432"/>
                  <a:pt x="209" y="425"/>
                  <a:pt x="217" y="425"/>
                </a:cubicBezTo>
                <a:lnTo>
                  <a:pt x="535" y="425"/>
                </a:lnTo>
                <a:cubicBezTo>
                  <a:pt x="543" y="425"/>
                  <a:pt x="549" y="432"/>
                  <a:pt x="549" y="440"/>
                </a:cubicBezTo>
                <a:close/>
                <a:moveTo>
                  <a:pt x="750" y="274"/>
                </a:moveTo>
                <a:lnTo>
                  <a:pt x="194" y="274"/>
                </a:lnTo>
                <a:cubicBezTo>
                  <a:pt x="186" y="274"/>
                  <a:pt x="179" y="268"/>
                  <a:pt x="179" y="260"/>
                </a:cubicBezTo>
                <a:cubicBezTo>
                  <a:pt x="179" y="252"/>
                  <a:pt x="186" y="245"/>
                  <a:pt x="194" y="245"/>
                </a:cubicBezTo>
                <a:lnTo>
                  <a:pt x="750" y="245"/>
                </a:lnTo>
                <a:cubicBezTo>
                  <a:pt x="758" y="245"/>
                  <a:pt x="765" y="252"/>
                  <a:pt x="765" y="260"/>
                </a:cubicBezTo>
                <a:cubicBezTo>
                  <a:pt x="765" y="268"/>
                  <a:pt x="758" y="274"/>
                  <a:pt x="750" y="274"/>
                </a:cubicBezTo>
                <a:close/>
                <a:moveTo>
                  <a:pt x="112" y="152"/>
                </a:moveTo>
                <a:cubicBezTo>
                  <a:pt x="112" y="144"/>
                  <a:pt x="118" y="138"/>
                  <a:pt x="126" y="138"/>
                </a:cubicBezTo>
                <a:lnTo>
                  <a:pt x="857" y="138"/>
                </a:lnTo>
                <a:cubicBezTo>
                  <a:pt x="865" y="138"/>
                  <a:pt x="872" y="144"/>
                  <a:pt x="872" y="152"/>
                </a:cubicBezTo>
                <a:cubicBezTo>
                  <a:pt x="872" y="160"/>
                  <a:pt x="865" y="166"/>
                  <a:pt x="857" y="166"/>
                </a:cubicBezTo>
                <a:lnTo>
                  <a:pt x="126" y="166"/>
                </a:lnTo>
                <a:cubicBezTo>
                  <a:pt x="118" y="166"/>
                  <a:pt x="112" y="160"/>
                  <a:pt x="112" y="152"/>
                </a:cubicBezTo>
                <a:close/>
                <a:moveTo>
                  <a:pt x="866" y="431"/>
                </a:moveTo>
                <a:cubicBezTo>
                  <a:pt x="866" y="465"/>
                  <a:pt x="847" y="493"/>
                  <a:pt x="820" y="509"/>
                </a:cubicBezTo>
                <a:cubicBezTo>
                  <a:pt x="820" y="510"/>
                  <a:pt x="820" y="510"/>
                  <a:pt x="820" y="510"/>
                </a:cubicBezTo>
                <a:cubicBezTo>
                  <a:pt x="820" y="510"/>
                  <a:pt x="820" y="648"/>
                  <a:pt x="820" y="648"/>
                </a:cubicBezTo>
                <a:lnTo>
                  <a:pt x="775" y="588"/>
                </a:lnTo>
                <a:lnTo>
                  <a:pt x="731" y="648"/>
                </a:lnTo>
                <a:lnTo>
                  <a:pt x="731" y="510"/>
                </a:lnTo>
                <a:cubicBezTo>
                  <a:pt x="731" y="510"/>
                  <a:pt x="731" y="510"/>
                  <a:pt x="731" y="509"/>
                </a:cubicBezTo>
                <a:cubicBezTo>
                  <a:pt x="703" y="493"/>
                  <a:pt x="685" y="465"/>
                  <a:pt x="685" y="431"/>
                </a:cubicBezTo>
                <a:cubicBezTo>
                  <a:pt x="685" y="381"/>
                  <a:pt x="725" y="341"/>
                  <a:pt x="775" y="341"/>
                </a:cubicBezTo>
                <a:cubicBezTo>
                  <a:pt x="825" y="341"/>
                  <a:pt x="866" y="381"/>
                  <a:pt x="866" y="431"/>
                </a:cubicBezTo>
                <a:close/>
                <a:moveTo>
                  <a:pt x="963" y="690"/>
                </a:moveTo>
                <a:lnTo>
                  <a:pt x="41" y="690"/>
                </a:lnTo>
                <a:lnTo>
                  <a:pt x="41" y="41"/>
                </a:lnTo>
                <a:lnTo>
                  <a:pt x="963" y="41"/>
                </a:lnTo>
                <a:lnTo>
                  <a:pt x="963" y="690"/>
                </a:lnTo>
                <a:close/>
                <a:moveTo>
                  <a:pt x="0" y="731"/>
                </a:moveTo>
                <a:lnTo>
                  <a:pt x="1005" y="731"/>
                </a:lnTo>
                <a:lnTo>
                  <a:pt x="1005" y="0"/>
                </a:lnTo>
                <a:lnTo>
                  <a:pt x="0" y="0"/>
                </a:lnTo>
                <a:lnTo>
                  <a:pt x="0" y="731"/>
                </a:lnTo>
                <a:close/>
                <a:moveTo>
                  <a:pt x="0" y="0"/>
                </a:moveTo>
                <a:lnTo>
                  <a:pt x="0" y="731"/>
                </a:lnTo>
              </a:path>
            </a:pathLst>
          </a:custGeom>
          <a:solidFill>
            <a:schemeClr val="bg1">
              <a:alpha val="100000"/>
            </a:schemeClr>
          </a:solidFill>
          <a:ln w="9525">
            <a:noFill/>
          </a:ln>
        </p:spPr>
        <p:txBody>
          <a:bodyPr/>
          <a:lstStyle/>
          <a:p>
            <a:endParaRPr lang="zh-CN" altLang="en-US" sz="1600">
              <a:solidFill>
                <a:schemeClr val="bg1"/>
              </a:solidFill>
              <a:latin typeface="字魂59号-创粗黑" panose="00000500000000000000" charset="-122"/>
              <a:ea typeface="字魂59号-创粗黑" panose="00000500000000000000" charset="-122"/>
              <a:cs typeface="字魂59号-创粗黑" panose="00000500000000000000" charset="-122"/>
            </a:endParaRPr>
          </a:p>
        </p:txBody>
      </p:sp>
      <p:sp>
        <p:nvSpPr>
          <p:cNvPr id="40985" name="Freeform 101"/>
          <p:cNvSpPr>
            <a:spLocks noEditPoints="1"/>
          </p:cNvSpPr>
          <p:nvPr/>
        </p:nvSpPr>
        <p:spPr>
          <a:xfrm>
            <a:off x="4616133" y="4134168"/>
            <a:ext cx="577850" cy="534987"/>
          </a:xfrm>
          <a:custGeom>
            <a:avLst/>
            <a:gdLst/>
            <a:ahLst/>
            <a:cxnLst>
              <a:cxn ang="0">
                <a:pos x="331414" y="305707"/>
              </a:cxn>
              <a:cxn ang="0">
                <a:pos x="348410" y="373642"/>
              </a:cxn>
              <a:cxn ang="0">
                <a:pos x="297423" y="424593"/>
              </a:cxn>
              <a:cxn ang="0">
                <a:pos x="229440" y="450068"/>
              </a:cxn>
              <a:cxn ang="0">
                <a:pos x="152960" y="450068"/>
              </a:cxn>
              <a:cxn ang="0">
                <a:pos x="93476" y="424593"/>
              </a:cxn>
              <a:cxn ang="0">
                <a:pos x="33991" y="373642"/>
              </a:cxn>
              <a:cxn ang="0">
                <a:pos x="50987" y="305707"/>
              </a:cxn>
              <a:cxn ang="0">
                <a:pos x="0" y="237772"/>
              </a:cxn>
              <a:cxn ang="0">
                <a:pos x="59485" y="195313"/>
              </a:cxn>
              <a:cxn ang="0">
                <a:pos x="33991" y="152853"/>
              </a:cxn>
              <a:cxn ang="0">
                <a:pos x="127467" y="135870"/>
              </a:cxn>
              <a:cxn ang="0">
                <a:pos x="161458" y="67935"/>
              </a:cxn>
              <a:cxn ang="0">
                <a:pos x="237938" y="127378"/>
              </a:cxn>
              <a:cxn ang="0">
                <a:pos x="297423" y="101902"/>
              </a:cxn>
              <a:cxn ang="0">
                <a:pos x="348410" y="161345"/>
              </a:cxn>
              <a:cxn ang="0">
                <a:pos x="382401" y="229280"/>
              </a:cxn>
              <a:cxn ang="0">
                <a:pos x="195449" y="186821"/>
              </a:cxn>
              <a:cxn ang="0">
                <a:pos x="271929" y="263248"/>
              </a:cxn>
              <a:cxn ang="0">
                <a:pos x="535361" y="135870"/>
              </a:cxn>
              <a:cxn ang="0">
                <a:pos x="543859" y="203805"/>
              </a:cxn>
              <a:cxn ang="0">
                <a:pos x="467379" y="186821"/>
              </a:cxn>
              <a:cxn ang="0">
                <a:pos x="390899" y="203805"/>
              </a:cxn>
              <a:cxn ang="0">
                <a:pos x="390899" y="135870"/>
              </a:cxn>
              <a:cxn ang="0">
                <a:pos x="390899" y="76427"/>
              </a:cxn>
              <a:cxn ang="0">
                <a:pos x="390899" y="16984"/>
              </a:cxn>
              <a:cxn ang="0">
                <a:pos x="467379" y="33967"/>
              </a:cxn>
              <a:cxn ang="0">
                <a:pos x="501370" y="0"/>
              </a:cxn>
              <a:cxn ang="0">
                <a:pos x="526863" y="59443"/>
              </a:cxn>
              <a:cxn ang="0">
                <a:pos x="577850" y="127378"/>
              </a:cxn>
              <a:cxn ang="0">
                <a:pos x="526863" y="467052"/>
              </a:cxn>
              <a:cxn ang="0">
                <a:pos x="501370" y="534987"/>
              </a:cxn>
              <a:cxn ang="0">
                <a:pos x="458881" y="501020"/>
              </a:cxn>
              <a:cxn ang="0">
                <a:pos x="382401" y="509511"/>
              </a:cxn>
              <a:cxn ang="0">
                <a:pos x="348410" y="441577"/>
              </a:cxn>
              <a:cxn ang="0">
                <a:pos x="399396" y="373642"/>
              </a:cxn>
              <a:cxn ang="0">
                <a:pos x="424890" y="305707"/>
              </a:cxn>
              <a:cxn ang="0">
                <a:pos x="475876" y="339674"/>
              </a:cxn>
              <a:cxn ang="0">
                <a:pos x="543859" y="331182"/>
              </a:cxn>
              <a:cxn ang="0">
                <a:pos x="535361" y="390625"/>
              </a:cxn>
              <a:cxn ang="0">
                <a:pos x="467379" y="67935"/>
              </a:cxn>
              <a:cxn ang="0">
                <a:pos x="501370" y="110394"/>
              </a:cxn>
              <a:cxn ang="0">
                <a:pos x="424890" y="416101"/>
              </a:cxn>
              <a:cxn ang="0">
                <a:pos x="467379" y="382134"/>
              </a:cxn>
            </a:cxnLst>
            <a:rect l="0" t="0" r="0" b="0"/>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alpha val="100000"/>
            </a:schemeClr>
          </a:solidFill>
          <a:ln w="9525">
            <a:noFill/>
          </a:ln>
        </p:spPr>
        <p:txBody>
          <a:bodyPr/>
          <a:lstStyle/>
          <a:p>
            <a:endParaRPr lang="zh-CN" altLang="en-US" sz="1600">
              <a:solidFill>
                <a:schemeClr val="bg1"/>
              </a:solidFill>
              <a:latin typeface="字魂59号-创粗黑" panose="00000500000000000000" charset="-122"/>
              <a:ea typeface="字魂59号-创粗黑" panose="00000500000000000000" charset="-122"/>
              <a:cs typeface="字魂59号-创粗黑" panose="00000500000000000000" charset="-122"/>
            </a:endParaRPr>
          </a:p>
        </p:txBody>
      </p:sp>
      <p:sp>
        <p:nvSpPr>
          <p:cNvPr id="40986" name="Freeform 34"/>
          <p:cNvSpPr>
            <a:spLocks noEditPoints="1"/>
          </p:cNvSpPr>
          <p:nvPr/>
        </p:nvSpPr>
        <p:spPr>
          <a:xfrm>
            <a:off x="6668770" y="2578418"/>
            <a:ext cx="677863" cy="642937"/>
          </a:xfrm>
          <a:custGeom>
            <a:avLst/>
            <a:gdLst/>
            <a:ahLst/>
            <a:cxnLst>
              <a:cxn ang="0">
                <a:pos x="641902" y="114446"/>
              </a:cxn>
              <a:cxn ang="0">
                <a:pos x="492065" y="139613"/>
              </a:cxn>
              <a:cxn ang="0">
                <a:pos x="490267" y="182155"/>
              </a:cxn>
              <a:cxn ang="0">
                <a:pos x="549003" y="195937"/>
              </a:cxn>
              <a:cxn ang="0">
                <a:pos x="559791" y="194739"/>
              </a:cxn>
              <a:cxn ang="0">
                <a:pos x="673668" y="130025"/>
              </a:cxn>
              <a:cxn ang="0">
                <a:pos x="157029" y="188747"/>
              </a:cxn>
              <a:cxn ang="0">
                <a:pos x="127062" y="148001"/>
              </a:cxn>
              <a:cxn ang="0">
                <a:pos x="137251" y="155791"/>
              </a:cxn>
              <a:cxn ang="0">
                <a:pos x="163622" y="168973"/>
              </a:cxn>
              <a:cxn ang="0">
                <a:pos x="166619" y="174366"/>
              </a:cxn>
              <a:cxn ang="0">
                <a:pos x="106684" y="236083"/>
              </a:cxn>
              <a:cxn ang="0">
                <a:pos x="99492" y="192941"/>
              </a:cxn>
              <a:cxn ang="0">
                <a:pos x="106684" y="236083"/>
              </a:cxn>
              <a:cxn ang="0">
                <a:pos x="372195" y="303792"/>
              </a:cxn>
              <a:cxn ang="0">
                <a:pos x="353616" y="297201"/>
              </a:cxn>
              <a:cxn ang="0">
                <a:pos x="364404" y="270836"/>
              </a:cxn>
              <a:cxn ang="0">
                <a:pos x="462697" y="171969"/>
              </a:cxn>
              <a:cxn ang="0">
                <a:pos x="408756" y="187548"/>
              </a:cxn>
              <a:cxn ang="0">
                <a:pos x="369199" y="96471"/>
              </a:cxn>
              <a:cxn ang="0">
                <a:pos x="258918" y="67110"/>
              </a:cxn>
              <a:cxn ang="0">
                <a:pos x="143244" y="125831"/>
              </a:cxn>
              <a:cxn ang="0">
                <a:pos x="103088" y="142609"/>
              </a:cxn>
              <a:cxn ang="0">
                <a:pos x="86906" y="129426"/>
              </a:cxn>
              <a:cxn ang="0">
                <a:pos x="7192" y="192941"/>
              </a:cxn>
              <a:cxn ang="0">
                <a:pos x="14984" y="225298"/>
              </a:cxn>
              <a:cxn ang="0">
                <a:pos x="112078" y="307387"/>
              </a:cxn>
              <a:cxn ang="0">
                <a:pos x="191791" y="243873"/>
              </a:cxn>
              <a:cxn ang="0">
                <a:pos x="184000" y="212115"/>
              </a:cxn>
              <a:cxn ang="0">
                <a:pos x="181003" y="194139"/>
              </a:cxn>
              <a:cxn ang="0">
                <a:pos x="184000" y="160584"/>
              </a:cxn>
              <a:cxn ang="0">
                <a:pos x="331440" y="136617"/>
              </a:cxn>
              <a:cxn ang="0">
                <a:pos x="266111" y="318173"/>
              </a:cxn>
              <a:cxn ang="0">
                <a:pos x="426736" y="391874"/>
              </a:cxn>
              <a:cxn ang="0">
                <a:pos x="351218" y="551260"/>
              </a:cxn>
              <a:cxn ang="0">
                <a:pos x="396769" y="544070"/>
              </a:cxn>
              <a:cxn ang="0">
                <a:pos x="508847" y="366109"/>
              </a:cxn>
              <a:cxn ang="0">
                <a:pos x="249329" y="346335"/>
              </a:cxn>
              <a:cxn ang="0">
                <a:pos x="64730" y="587212"/>
              </a:cxn>
              <a:cxn ang="0">
                <a:pos x="87505" y="642937"/>
              </a:cxn>
              <a:cxn ang="0">
                <a:pos x="254723" y="496134"/>
              </a:cxn>
              <a:cxn ang="0">
                <a:pos x="307466" y="373898"/>
              </a:cxn>
              <a:cxn ang="0">
                <a:pos x="249329" y="346335"/>
              </a:cxn>
              <a:cxn ang="0">
                <a:pos x="522032" y="92276"/>
              </a:cxn>
              <a:cxn ang="0">
                <a:pos x="419544" y="39547"/>
              </a:cxn>
            </a:cxnLst>
            <a:rect l="0" t="0" r="0" b="0"/>
            <a:pathLst>
              <a:path w="1131" h="1073">
                <a:moveTo>
                  <a:pt x="1124" y="217"/>
                </a:moveTo>
                <a:cubicBezTo>
                  <a:pt x="1116" y="195"/>
                  <a:pt x="1093" y="183"/>
                  <a:pt x="1071" y="191"/>
                </a:cubicBezTo>
                <a:lnTo>
                  <a:pt x="916" y="243"/>
                </a:lnTo>
                <a:lnTo>
                  <a:pt x="821" y="233"/>
                </a:lnTo>
                <a:cubicBezTo>
                  <a:pt x="835" y="262"/>
                  <a:pt x="827" y="287"/>
                  <a:pt x="821" y="299"/>
                </a:cubicBezTo>
                <a:cubicBezTo>
                  <a:pt x="820" y="301"/>
                  <a:pt x="819" y="302"/>
                  <a:pt x="818" y="304"/>
                </a:cubicBezTo>
                <a:lnTo>
                  <a:pt x="809" y="316"/>
                </a:lnTo>
                <a:lnTo>
                  <a:pt x="916" y="327"/>
                </a:lnTo>
                <a:cubicBezTo>
                  <a:pt x="918" y="327"/>
                  <a:pt x="919" y="327"/>
                  <a:pt x="921" y="327"/>
                </a:cubicBezTo>
                <a:cubicBezTo>
                  <a:pt x="925" y="327"/>
                  <a:pt x="930" y="327"/>
                  <a:pt x="934" y="325"/>
                </a:cubicBezTo>
                <a:lnTo>
                  <a:pt x="1098" y="270"/>
                </a:lnTo>
                <a:cubicBezTo>
                  <a:pt x="1119" y="263"/>
                  <a:pt x="1131" y="239"/>
                  <a:pt x="1124" y="217"/>
                </a:cubicBezTo>
                <a:close/>
                <a:moveTo>
                  <a:pt x="275" y="301"/>
                </a:moveTo>
                <a:lnTo>
                  <a:pt x="262" y="315"/>
                </a:lnTo>
                <a:lnTo>
                  <a:pt x="199" y="262"/>
                </a:lnTo>
                <a:lnTo>
                  <a:pt x="212" y="247"/>
                </a:lnTo>
                <a:cubicBezTo>
                  <a:pt x="215" y="243"/>
                  <a:pt x="220" y="241"/>
                  <a:pt x="225" y="243"/>
                </a:cubicBezTo>
                <a:cubicBezTo>
                  <a:pt x="225" y="249"/>
                  <a:pt x="227" y="254"/>
                  <a:pt x="229" y="260"/>
                </a:cubicBezTo>
                <a:cubicBezTo>
                  <a:pt x="237" y="274"/>
                  <a:pt x="251" y="283"/>
                  <a:pt x="267" y="283"/>
                </a:cubicBezTo>
                <a:cubicBezTo>
                  <a:pt x="269" y="283"/>
                  <a:pt x="271" y="282"/>
                  <a:pt x="273" y="282"/>
                </a:cubicBezTo>
                <a:lnTo>
                  <a:pt x="274" y="283"/>
                </a:lnTo>
                <a:cubicBezTo>
                  <a:pt x="276" y="285"/>
                  <a:pt x="278" y="288"/>
                  <a:pt x="278" y="291"/>
                </a:cubicBezTo>
                <a:cubicBezTo>
                  <a:pt x="278" y="295"/>
                  <a:pt x="277" y="298"/>
                  <a:pt x="275" y="301"/>
                </a:cubicBezTo>
                <a:close/>
                <a:moveTo>
                  <a:pt x="178" y="394"/>
                </a:moveTo>
                <a:lnTo>
                  <a:pt x="135" y="358"/>
                </a:lnTo>
                <a:lnTo>
                  <a:pt x="166" y="322"/>
                </a:lnTo>
                <a:lnTo>
                  <a:pt x="208" y="358"/>
                </a:lnTo>
                <a:lnTo>
                  <a:pt x="178" y="394"/>
                </a:lnTo>
                <a:close/>
                <a:moveTo>
                  <a:pt x="816" y="577"/>
                </a:moveTo>
                <a:lnTo>
                  <a:pt x="621" y="507"/>
                </a:lnTo>
                <a:lnTo>
                  <a:pt x="613" y="504"/>
                </a:lnTo>
                <a:lnTo>
                  <a:pt x="590" y="496"/>
                </a:lnTo>
                <a:cubicBezTo>
                  <a:pt x="579" y="491"/>
                  <a:pt x="573" y="479"/>
                  <a:pt x="577" y="467"/>
                </a:cubicBezTo>
                <a:cubicBezTo>
                  <a:pt x="582" y="454"/>
                  <a:pt x="595" y="447"/>
                  <a:pt x="608" y="452"/>
                </a:cubicBezTo>
                <a:lnTo>
                  <a:pt x="649" y="466"/>
                </a:lnTo>
                <a:lnTo>
                  <a:pt x="772" y="287"/>
                </a:lnTo>
                <a:lnTo>
                  <a:pt x="746" y="275"/>
                </a:lnTo>
                <a:lnTo>
                  <a:pt x="682" y="313"/>
                </a:lnTo>
                <a:lnTo>
                  <a:pt x="693" y="193"/>
                </a:lnTo>
                <a:cubicBezTo>
                  <a:pt x="672" y="182"/>
                  <a:pt x="641" y="166"/>
                  <a:pt x="616" y="161"/>
                </a:cubicBezTo>
                <a:lnTo>
                  <a:pt x="464" y="110"/>
                </a:lnTo>
                <a:cubicBezTo>
                  <a:pt x="454" y="106"/>
                  <a:pt x="442" y="107"/>
                  <a:pt x="432" y="112"/>
                </a:cubicBezTo>
                <a:lnTo>
                  <a:pt x="248" y="203"/>
                </a:lnTo>
                <a:cubicBezTo>
                  <a:pt x="245" y="205"/>
                  <a:pt x="242" y="207"/>
                  <a:pt x="239" y="210"/>
                </a:cubicBezTo>
                <a:cubicBezTo>
                  <a:pt x="220" y="203"/>
                  <a:pt x="198" y="207"/>
                  <a:pt x="184" y="223"/>
                </a:cubicBezTo>
                <a:lnTo>
                  <a:pt x="172" y="238"/>
                </a:lnTo>
                <a:lnTo>
                  <a:pt x="154" y="224"/>
                </a:lnTo>
                <a:lnTo>
                  <a:pt x="145" y="216"/>
                </a:lnTo>
                <a:cubicBezTo>
                  <a:pt x="131" y="204"/>
                  <a:pt x="111" y="206"/>
                  <a:pt x="99" y="219"/>
                </a:cubicBezTo>
                <a:lnTo>
                  <a:pt x="12" y="322"/>
                </a:lnTo>
                <a:cubicBezTo>
                  <a:pt x="0" y="336"/>
                  <a:pt x="2" y="356"/>
                  <a:pt x="16" y="368"/>
                </a:cubicBezTo>
                <a:lnTo>
                  <a:pt x="25" y="376"/>
                </a:lnTo>
                <a:lnTo>
                  <a:pt x="178" y="506"/>
                </a:lnTo>
                <a:lnTo>
                  <a:pt x="187" y="513"/>
                </a:lnTo>
                <a:cubicBezTo>
                  <a:pt x="200" y="525"/>
                  <a:pt x="221" y="523"/>
                  <a:pt x="232" y="510"/>
                </a:cubicBezTo>
                <a:lnTo>
                  <a:pt x="320" y="407"/>
                </a:lnTo>
                <a:cubicBezTo>
                  <a:pt x="331" y="393"/>
                  <a:pt x="330" y="373"/>
                  <a:pt x="316" y="361"/>
                </a:cubicBezTo>
                <a:lnTo>
                  <a:pt x="307" y="354"/>
                </a:lnTo>
                <a:lnTo>
                  <a:pt x="290" y="339"/>
                </a:lnTo>
                <a:lnTo>
                  <a:pt x="302" y="324"/>
                </a:lnTo>
                <a:cubicBezTo>
                  <a:pt x="311" y="314"/>
                  <a:pt x="315" y="301"/>
                  <a:pt x="314" y="289"/>
                </a:cubicBezTo>
                <a:cubicBezTo>
                  <a:pt x="313" y="281"/>
                  <a:pt x="311" y="274"/>
                  <a:pt x="307" y="268"/>
                </a:cubicBezTo>
                <a:lnTo>
                  <a:pt x="454" y="195"/>
                </a:lnTo>
                <a:lnTo>
                  <a:pt x="553" y="228"/>
                </a:lnTo>
                <a:lnTo>
                  <a:pt x="454" y="473"/>
                </a:lnTo>
                <a:cubicBezTo>
                  <a:pt x="445" y="494"/>
                  <a:pt x="439" y="513"/>
                  <a:pt x="444" y="531"/>
                </a:cubicBezTo>
                <a:cubicBezTo>
                  <a:pt x="448" y="549"/>
                  <a:pt x="460" y="564"/>
                  <a:pt x="479" y="571"/>
                </a:cubicBezTo>
                <a:lnTo>
                  <a:pt x="712" y="654"/>
                </a:lnTo>
                <a:lnTo>
                  <a:pt x="574" y="845"/>
                </a:lnTo>
                <a:cubicBezTo>
                  <a:pt x="557" y="869"/>
                  <a:pt x="562" y="903"/>
                  <a:pt x="586" y="920"/>
                </a:cubicBezTo>
                <a:cubicBezTo>
                  <a:pt x="596" y="927"/>
                  <a:pt x="607" y="931"/>
                  <a:pt x="618" y="931"/>
                </a:cubicBezTo>
                <a:cubicBezTo>
                  <a:pt x="635" y="931"/>
                  <a:pt x="651" y="923"/>
                  <a:pt x="662" y="908"/>
                </a:cubicBezTo>
                <a:lnTo>
                  <a:pt x="842" y="659"/>
                </a:lnTo>
                <a:cubicBezTo>
                  <a:pt x="851" y="645"/>
                  <a:pt x="854" y="628"/>
                  <a:pt x="849" y="611"/>
                </a:cubicBezTo>
                <a:cubicBezTo>
                  <a:pt x="844" y="595"/>
                  <a:pt x="832" y="582"/>
                  <a:pt x="816" y="577"/>
                </a:cubicBezTo>
                <a:close/>
                <a:moveTo>
                  <a:pt x="416" y="578"/>
                </a:moveTo>
                <a:lnTo>
                  <a:pt x="343" y="758"/>
                </a:lnTo>
                <a:lnTo>
                  <a:pt x="108" y="980"/>
                </a:lnTo>
                <a:cubicBezTo>
                  <a:pt x="87" y="1001"/>
                  <a:pt x="86" y="1035"/>
                  <a:pt x="106" y="1056"/>
                </a:cubicBezTo>
                <a:cubicBezTo>
                  <a:pt x="117" y="1067"/>
                  <a:pt x="131" y="1073"/>
                  <a:pt x="146" y="1073"/>
                </a:cubicBezTo>
                <a:cubicBezTo>
                  <a:pt x="159" y="1073"/>
                  <a:pt x="172" y="1068"/>
                  <a:pt x="183" y="1058"/>
                </a:cubicBezTo>
                <a:lnTo>
                  <a:pt x="425" y="828"/>
                </a:lnTo>
                <a:cubicBezTo>
                  <a:pt x="431" y="823"/>
                  <a:pt x="435" y="816"/>
                  <a:pt x="438" y="809"/>
                </a:cubicBezTo>
                <a:lnTo>
                  <a:pt x="513" y="624"/>
                </a:lnTo>
                <a:cubicBezTo>
                  <a:pt x="493" y="623"/>
                  <a:pt x="476" y="620"/>
                  <a:pt x="464" y="614"/>
                </a:cubicBezTo>
                <a:cubicBezTo>
                  <a:pt x="442" y="604"/>
                  <a:pt x="426" y="591"/>
                  <a:pt x="416" y="578"/>
                </a:cubicBezTo>
                <a:close/>
                <a:moveTo>
                  <a:pt x="741" y="195"/>
                </a:moveTo>
                <a:cubicBezTo>
                  <a:pt x="789" y="220"/>
                  <a:pt x="847" y="201"/>
                  <a:pt x="871" y="154"/>
                </a:cubicBezTo>
                <a:cubicBezTo>
                  <a:pt x="895" y="107"/>
                  <a:pt x="877" y="49"/>
                  <a:pt x="830" y="24"/>
                </a:cubicBezTo>
                <a:cubicBezTo>
                  <a:pt x="782" y="0"/>
                  <a:pt x="724" y="19"/>
                  <a:pt x="700" y="66"/>
                </a:cubicBezTo>
                <a:cubicBezTo>
                  <a:pt x="676" y="113"/>
                  <a:pt x="694" y="171"/>
                  <a:pt x="741" y="195"/>
                </a:cubicBezTo>
                <a:close/>
              </a:path>
            </a:pathLst>
          </a:custGeom>
          <a:solidFill>
            <a:schemeClr val="bg1">
              <a:alpha val="100000"/>
            </a:schemeClr>
          </a:solidFill>
          <a:ln w="9525">
            <a:noFill/>
          </a:ln>
        </p:spPr>
        <p:txBody>
          <a:bodyPr/>
          <a:lstStyle/>
          <a:p>
            <a:endParaRPr lang="zh-CN" altLang="en-US" sz="1600">
              <a:solidFill>
                <a:schemeClr val="bg1"/>
              </a:solidFill>
              <a:latin typeface="字魂59号-创粗黑" panose="00000500000000000000" charset="-122"/>
              <a:ea typeface="字魂59号-创粗黑" panose="00000500000000000000" charset="-122"/>
              <a:cs typeface="字魂59号-创粗黑" panose="00000500000000000000" charset="-122"/>
            </a:endParaRPr>
          </a:p>
        </p:txBody>
      </p:sp>
      <p:grpSp>
        <p:nvGrpSpPr>
          <p:cNvPr id="80" name="组合 79"/>
          <p:cNvGrpSpPr/>
          <p:nvPr/>
        </p:nvGrpSpPr>
        <p:grpSpPr bwMode="auto">
          <a:xfrm>
            <a:off x="1122680" y="2133600"/>
            <a:ext cx="1981200" cy="992254"/>
            <a:chOff x="2408" y="3190"/>
            <a:chExt cx="3120" cy="1564"/>
          </a:xfrm>
        </p:grpSpPr>
        <p:sp>
          <p:nvSpPr>
            <p:cNvPr id="9230" name="TextBox 45"/>
            <p:cNvSpPr txBox="1">
              <a:spLocks noChangeArrowheads="1"/>
            </p:cNvSpPr>
            <p:nvPr/>
          </p:nvSpPr>
          <p:spPr bwMode="auto">
            <a:xfrm>
              <a:off x="2408" y="3190"/>
              <a:ext cx="3120" cy="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b" anchorCtr="1"/>
            <a:lstStyle>
              <a:lvl1pPr>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r>
                <a:rPr lang="zh-CN" altLang="en-US" sz="1600" b="1">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语言互动</a:t>
              </a:r>
              <a:endParaRPr lang="zh-CN" altLang="en-US" sz="1600" b="1">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9231" name="TextBox 46"/>
            <p:cNvSpPr txBox="1">
              <a:spLocks noChangeArrowheads="1"/>
            </p:cNvSpPr>
            <p:nvPr/>
          </p:nvSpPr>
          <p:spPr bwMode="auto">
            <a:xfrm>
              <a:off x="2408" y="3853"/>
              <a:ext cx="2977" cy="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1"/>
            <a:lstStyle>
              <a:lvl1pPr>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lnSpc>
                  <a:spcPct val="120000"/>
                </a:lnSpc>
              </a:pPr>
              <a: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利用</a:t>
              </a:r>
              <a:r>
                <a:rPr lang="en-US" altLang="zh-CN"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ChatGML</a:t>
              </a:r>
              <a: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作为预训练，对用户提交的数据进行重训练，进而让用户获得属于独属于自己的</a:t>
              </a:r>
              <a:r>
                <a:rPr lang="en-US" altLang="zh-CN"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AI</a:t>
              </a:r>
              <a: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管家。</a:t>
              </a:r>
              <a:endPar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grpSp>
      <p:grpSp>
        <p:nvGrpSpPr>
          <p:cNvPr id="7" name="组合 6"/>
          <p:cNvGrpSpPr/>
          <p:nvPr/>
        </p:nvGrpSpPr>
        <p:grpSpPr bwMode="auto">
          <a:xfrm>
            <a:off x="1031875" y="3554095"/>
            <a:ext cx="1981200" cy="711200"/>
            <a:chOff x="2408" y="3190"/>
            <a:chExt cx="3120" cy="1121"/>
          </a:xfrm>
        </p:grpSpPr>
        <p:sp>
          <p:nvSpPr>
            <p:cNvPr id="9" name="TextBox 45"/>
            <p:cNvSpPr txBox="1">
              <a:spLocks noChangeArrowheads="1"/>
            </p:cNvSpPr>
            <p:nvPr/>
          </p:nvSpPr>
          <p:spPr bwMode="auto">
            <a:xfrm>
              <a:off x="2408" y="3190"/>
              <a:ext cx="3120" cy="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b" anchorCtr="1"/>
            <a:lstStyle>
              <a:lvl1pPr>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r>
                <a:rPr lang="zh-CN" altLang="en-US" sz="1600" b="1">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强化学习</a:t>
              </a:r>
              <a:endParaRPr lang="zh-CN" altLang="en-US" sz="1600" b="1">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8" name="TextBox 46"/>
            <p:cNvSpPr txBox="1">
              <a:spLocks noChangeArrowheads="1"/>
            </p:cNvSpPr>
            <p:nvPr/>
          </p:nvSpPr>
          <p:spPr bwMode="auto">
            <a:xfrm>
              <a:off x="2408" y="3853"/>
              <a:ext cx="2977" cy="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1"/>
            <a:lstStyle>
              <a:lvl1pPr>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lnSpc>
                  <a:spcPct val="120000"/>
                </a:lnSpc>
              </a:pPr>
              <a: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此部分内容作为文字排版占位显示</a:t>
              </a:r>
              <a:b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br>
              <a: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（建议使用主题字体）</a:t>
              </a:r>
              <a:endPar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grpSp>
      <p:grpSp>
        <p:nvGrpSpPr>
          <p:cNvPr id="2" name="组合 1"/>
          <p:cNvGrpSpPr/>
          <p:nvPr/>
        </p:nvGrpSpPr>
        <p:grpSpPr bwMode="auto">
          <a:xfrm>
            <a:off x="8747125" y="2133600"/>
            <a:ext cx="1981200" cy="916756"/>
            <a:chOff x="2408" y="3190"/>
            <a:chExt cx="3120" cy="1445"/>
          </a:xfrm>
        </p:grpSpPr>
        <p:sp>
          <p:nvSpPr>
            <p:cNvPr id="3" name="TextBox 45"/>
            <p:cNvSpPr txBox="1">
              <a:spLocks noChangeArrowheads="1"/>
            </p:cNvSpPr>
            <p:nvPr/>
          </p:nvSpPr>
          <p:spPr bwMode="auto">
            <a:xfrm>
              <a:off x="2408" y="3190"/>
              <a:ext cx="3120" cy="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b" anchorCtr="1"/>
            <a:lstStyle>
              <a:lvl1pPr>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r>
                <a:rPr lang="zh-CN" altLang="en-US" sz="1600" b="1">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机器视觉</a:t>
              </a:r>
              <a:endParaRPr lang="zh-CN" altLang="en-US" sz="1600" b="1">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11" name="TextBox 46"/>
            <p:cNvSpPr txBox="1">
              <a:spLocks noChangeArrowheads="1"/>
            </p:cNvSpPr>
            <p:nvPr/>
          </p:nvSpPr>
          <p:spPr bwMode="auto">
            <a:xfrm>
              <a:off x="2408" y="3853"/>
              <a:ext cx="2977" cy="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1"/>
            <a:lstStyle>
              <a:lvl1pPr>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lnSpc>
                  <a:spcPct val="120000"/>
                </a:lnSpc>
              </a:pPr>
              <a: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利用</a:t>
              </a:r>
              <a:r>
                <a:rPr lang="en-US" altLang="zh-CN"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AIOT</a:t>
              </a:r>
              <a: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硬件传感器，实现人工智能对现实生活进行</a:t>
              </a:r>
              <a: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影响。</a:t>
              </a:r>
              <a:endPar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grpSp>
      <p:grpSp>
        <p:nvGrpSpPr>
          <p:cNvPr id="12" name="组合 11"/>
          <p:cNvGrpSpPr/>
          <p:nvPr/>
        </p:nvGrpSpPr>
        <p:grpSpPr bwMode="auto">
          <a:xfrm>
            <a:off x="8656320" y="3554095"/>
            <a:ext cx="1981200" cy="711200"/>
            <a:chOff x="2408" y="3190"/>
            <a:chExt cx="3120" cy="1121"/>
          </a:xfrm>
        </p:grpSpPr>
        <p:sp>
          <p:nvSpPr>
            <p:cNvPr id="13" name="TextBox 45"/>
            <p:cNvSpPr txBox="1">
              <a:spLocks noChangeArrowheads="1"/>
            </p:cNvSpPr>
            <p:nvPr/>
          </p:nvSpPr>
          <p:spPr bwMode="auto">
            <a:xfrm>
              <a:off x="2408" y="3190"/>
              <a:ext cx="3120" cy="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b" anchorCtr="1"/>
            <a:lstStyle>
              <a:lvl1pPr>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r>
                <a:rPr lang="zh-CN" altLang="en-US" sz="1600" b="1">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迭代</a:t>
              </a:r>
              <a:r>
                <a:rPr lang="zh-CN" altLang="en-US" sz="1600" b="1">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进化</a:t>
              </a:r>
              <a:endParaRPr lang="zh-CN" altLang="en-US" sz="1600" b="1">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sp>
          <p:nvSpPr>
            <p:cNvPr id="17" name="TextBox 46"/>
            <p:cNvSpPr txBox="1">
              <a:spLocks noChangeArrowheads="1"/>
            </p:cNvSpPr>
            <p:nvPr/>
          </p:nvSpPr>
          <p:spPr bwMode="auto">
            <a:xfrm>
              <a:off x="2408" y="3853"/>
              <a:ext cx="2977" cy="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1"/>
            <a:lstStyle>
              <a:lvl1pPr>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lnSpc>
                  <a:spcPct val="120000"/>
                </a:lnSpc>
              </a:pPr>
              <a: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此部分内容作为文字排版占位显示</a:t>
              </a:r>
              <a:b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br>
              <a:r>
                <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rPr>
                <a:t>（建议使用主题字体）</a:t>
              </a:r>
              <a:endParaRPr lang="zh-CN" altLang="en-US" sz="900">
                <a:solidFill>
                  <a:srgbClr val="404040"/>
                </a:solidFill>
                <a:latin typeface="字魂59号-创粗黑" panose="00000500000000000000" charset="-122"/>
                <a:ea typeface="字魂59号-创粗黑" panose="00000500000000000000" charset="-122"/>
                <a:cs typeface="字魂59号-创粗黑" panose="00000500000000000000" charset="-122"/>
                <a:sym typeface="Arial" panose="020B0604020202020204" pitchFamily="34" charset="0"/>
              </a:endParaRPr>
            </a:p>
          </p:txBody>
        </p:sp>
      </p:grpSp>
      <p:sp>
        <p:nvSpPr>
          <p:cNvPr id="77" name="矩形 76"/>
          <p:cNvSpPr>
            <a:spLocks noChangeArrowheads="1"/>
          </p:cNvSpPr>
          <p:nvPr>
            <p:custDataLst>
              <p:tags r:id="rId1"/>
            </p:custDataLst>
          </p:nvPr>
        </p:nvSpPr>
        <p:spPr bwMode="auto">
          <a:xfrm>
            <a:off x="2644140" y="5737225"/>
            <a:ext cx="6823075" cy="422275"/>
          </a:xfrm>
          <a:prstGeom prst="rect">
            <a:avLst/>
          </a:prstGeom>
          <a:noFill/>
          <a:ln w="9525">
            <a:noFill/>
            <a:miter lim="800000"/>
          </a:ln>
        </p:spPr>
        <p:txBody>
          <a:bodyPr wrap="square" lIns="91431" tIns="45716" rIns="91431" bIns="45716">
            <a:noAutofit/>
          </a:bodyPr>
          <a:p>
            <a:pPr algn="ctr"/>
            <a:r>
              <a:rPr lang="zh-CN" altLang="en-US" dirty="0">
                <a:solidFill>
                  <a:srgbClr val="22189D"/>
                </a:solidFill>
                <a:cs typeface="+mn-ea"/>
                <a:sym typeface="+mn-lt"/>
              </a:rPr>
              <a:t>人机互动，AI宠物，私人助手，模拟养成</a:t>
            </a:r>
            <a:endParaRPr lang="zh-CN" altLang="en-US" dirty="0">
              <a:solidFill>
                <a:srgbClr val="22189D"/>
              </a:solidFill>
              <a:cs typeface="+mn-ea"/>
              <a:sym typeface="+mn-l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40966"/>
                                        </p:tgtEl>
                                        <p:attrNameLst>
                                          <p:attrName>style.visibility</p:attrName>
                                        </p:attrNameLst>
                                      </p:cBhvr>
                                      <p:to>
                                        <p:strVal val="visible"/>
                                      </p:to>
                                    </p:set>
                                    <p:animEffect transition="in" filter="blinds(horizontal)">
                                      <p:cBhvr>
                                        <p:cTn id="7" dur="500"/>
                                        <p:tgtEl>
                                          <p:spTgt spid="40966"/>
                                        </p:tgtEl>
                                      </p:cBhvr>
                                    </p:animEffect>
                                  </p:childTnLst>
                                </p:cTn>
                              </p:par>
                              <p:par>
                                <p:cTn id="8" presetID="3" presetClass="entr" presetSubtype="10" fill="hold" nodeType="withEffect">
                                  <p:stCondLst>
                                    <p:cond delay="0"/>
                                  </p:stCondLst>
                                  <p:childTnLst>
                                    <p:set>
                                      <p:cBhvr>
                                        <p:cTn id="9" dur="1" fill="hold">
                                          <p:stCondLst>
                                            <p:cond delay="0"/>
                                          </p:stCondLst>
                                        </p:cTn>
                                        <p:tgtEl>
                                          <p:spTgt spid="39943"/>
                                        </p:tgtEl>
                                        <p:attrNameLst>
                                          <p:attrName>style.visibility</p:attrName>
                                        </p:attrNameLst>
                                      </p:cBhvr>
                                      <p:to>
                                        <p:strVal val="visible"/>
                                      </p:to>
                                    </p:set>
                                    <p:animEffect transition="in" filter="blinds(horizontal)">
                                      <p:cBhvr>
                                        <p:cTn id="10" dur="500"/>
                                        <p:tgtEl>
                                          <p:spTgt spid="39943"/>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40968"/>
                                        </p:tgtEl>
                                        <p:attrNameLst>
                                          <p:attrName>style.visibility</p:attrName>
                                        </p:attrNameLst>
                                      </p:cBhvr>
                                      <p:to>
                                        <p:strVal val="visible"/>
                                      </p:to>
                                    </p:set>
                                    <p:animEffect transition="in" filter="blinds(horizontal)">
                                      <p:cBhvr>
                                        <p:cTn id="13" dur="500"/>
                                        <p:tgtEl>
                                          <p:spTgt spid="40968"/>
                                        </p:tgtEl>
                                      </p:cBhvr>
                                    </p:animEffect>
                                  </p:childTnLst>
                                </p:cTn>
                              </p:par>
                              <p:par>
                                <p:cTn id="14" presetID="3" presetClass="entr" presetSubtype="10" fill="hold" nodeType="withEffect">
                                  <p:stCondLst>
                                    <p:cond delay="0"/>
                                  </p:stCondLst>
                                  <p:childTnLst>
                                    <p:set>
                                      <p:cBhvr>
                                        <p:cTn id="15" dur="1" fill="hold">
                                          <p:stCondLst>
                                            <p:cond delay="0"/>
                                          </p:stCondLst>
                                        </p:cTn>
                                        <p:tgtEl>
                                          <p:spTgt spid="39945"/>
                                        </p:tgtEl>
                                        <p:attrNameLst>
                                          <p:attrName>style.visibility</p:attrName>
                                        </p:attrNameLst>
                                      </p:cBhvr>
                                      <p:to>
                                        <p:strVal val="visible"/>
                                      </p:to>
                                    </p:set>
                                    <p:animEffect transition="in" filter="blinds(horizontal)">
                                      <p:cBhvr>
                                        <p:cTn id="16" dur="500"/>
                                        <p:tgtEl>
                                          <p:spTgt spid="39945"/>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40970"/>
                                        </p:tgtEl>
                                        <p:attrNameLst>
                                          <p:attrName>style.visibility</p:attrName>
                                        </p:attrNameLst>
                                      </p:cBhvr>
                                      <p:to>
                                        <p:strVal val="visible"/>
                                      </p:to>
                                    </p:set>
                                    <p:animEffect transition="in" filter="blinds(horizontal)">
                                      <p:cBhvr>
                                        <p:cTn id="19" dur="500"/>
                                        <p:tgtEl>
                                          <p:spTgt spid="40970"/>
                                        </p:tgtEl>
                                      </p:cBhvr>
                                    </p:animEffect>
                                  </p:childTnLst>
                                </p:cTn>
                              </p:par>
                              <p:par>
                                <p:cTn id="20" presetID="3" presetClass="entr" presetSubtype="10" fill="hold" nodeType="withEffect">
                                  <p:stCondLst>
                                    <p:cond delay="0"/>
                                  </p:stCondLst>
                                  <p:childTnLst>
                                    <p:set>
                                      <p:cBhvr>
                                        <p:cTn id="21" dur="1" fill="hold">
                                          <p:stCondLst>
                                            <p:cond delay="0"/>
                                          </p:stCondLst>
                                        </p:cTn>
                                        <p:tgtEl>
                                          <p:spTgt spid="39947"/>
                                        </p:tgtEl>
                                        <p:attrNameLst>
                                          <p:attrName>style.visibility</p:attrName>
                                        </p:attrNameLst>
                                      </p:cBhvr>
                                      <p:to>
                                        <p:strVal val="visible"/>
                                      </p:to>
                                    </p:set>
                                    <p:animEffect transition="in" filter="blinds(horizontal)">
                                      <p:cBhvr>
                                        <p:cTn id="22" dur="500"/>
                                        <p:tgtEl>
                                          <p:spTgt spid="39947"/>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40972"/>
                                        </p:tgtEl>
                                        <p:attrNameLst>
                                          <p:attrName>style.visibility</p:attrName>
                                        </p:attrNameLst>
                                      </p:cBhvr>
                                      <p:to>
                                        <p:strVal val="visible"/>
                                      </p:to>
                                    </p:set>
                                    <p:animEffect transition="in" filter="blinds(horizontal)">
                                      <p:cBhvr>
                                        <p:cTn id="25" dur="500"/>
                                        <p:tgtEl>
                                          <p:spTgt spid="40972"/>
                                        </p:tgtEl>
                                      </p:cBhvr>
                                    </p:animEffect>
                                  </p:childTnLst>
                                </p:cTn>
                              </p:par>
                              <p:par>
                                <p:cTn id="26" presetID="3" presetClass="entr" presetSubtype="10" fill="hold" nodeType="withEffect">
                                  <p:stCondLst>
                                    <p:cond delay="0"/>
                                  </p:stCondLst>
                                  <p:childTnLst>
                                    <p:set>
                                      <p:cBhvr>
                                        <p:cTn id="27" dur="1" fill="hold">
                                          <p:stCondLst>
                                            <p:cond delay="0"/>
                                          </p:stCondLst>
                                        </p:cTn>
                                        <p:tgtEl>
                                          <p:spTgt spid="39949"/>
                                        </p:tgtEl>
                                        <p:attrNameLst>
                                          <p:attrName>style.visibility</p:attrName>
                                        </p:attrNameLst>
                                      </p:cBhvr>
                                      <p:to>
                                        <p:strVal val="visible"/>
                                      </p:to>
                                    </p:set>
                                    <p:animEffect transition="in" filter="blinds(horizontal)">
                                      <p:cBhvr>
                                        <p:cTn id="28" dur="500"/>
                                        <p:tgtEl>
                                          <p:spTgt spid="39949"/>
                                        </p:tgtEl>
                                      </p:cBhvr>
                                    </p:animEffect>
                                  </p:childTnLst>
                                </p:cTn>
                              </p:par>
                              <p:par>
                                <p:cTn id="29" presetID="3" presetClass="entr" presetSubtype="10" fill="hold" nodeType="withEffect">
                                  <p:stCondLst>
                                    <p:cond delay="0"/>
                                  </p:stCondLst>
                                  <p:childTnLst>
                                    <p:set>
                                      <p:cBhvr>
                                        <p:cTn id="30" dur="1" fill="hold">
                                          <p:stCondLst>
                                            <p:cond delay="0"/>
                                          </p:stCondLst>
                                        </p:cTn>
                                        <p:tgtEl>
                                          <p:spTgt spid="40983"/>
                                        </p:tgtEl>
                                        <p:attrNameLst>
                                          <p:attrName>style.visibility</p:attrName>
                                        </p:attrNameLst>
                                      </p:cBhvr>
                                      <p:to>
                                        <p:strVal val="visible"/>
                                      </p:to>
                                    </p:set>
                                    <p:animEffect transition="in" filter="blinds(horizontal)">
                                      <p:cBhvr>
                                        <p:cTn id="31" dur="500"/>
                                        <p:tgtEl>
                                          <p:spTgt spid="40983"/>
                                        </p:tgtEl>
                                      </p:cBhvr>
                                    </p:animEffect>
                                  </p:childTnLst>
                                </p:cTn>
                              </p:par>
                              <p:par>
                                <p:cTn id="32" presetID="3" presetClass="entr" presetSubtype="10" fill="hold" nodeType="withEffect">
                                  <p:stCondLst>
                                    <p:cond delay="0"/>
                                  </p:stCondLst>
                                  <p:childTnLst>
                                    <p:set>
                                      <p:cBhvr>
                                        <p:cTn id="33" dur="1" fill="hold">
                                          <p:stCondLst>
                                            <p:cond delay="0"/>
                                          </p:stCondLst>
                                        </p:cTn>
                                        <p:tgtEl>
                                          <p:spTgt spid="40984"/>
                                        </p:tgtEl>
                                        <p:attrNameLst>
                                          <p:attrName>style.visibility</p:attrName>
                                        </p:attrNameLst>
                                      </p:cBhvr>
                                      <p:to>
                                        <p:strVal val="visible"/>
                                      </p:to>
                                    </p:set>
                                    <p:animEffect transition="in" filter="blinds(horizontal)">
                                      <p:cBhvr>
                                        <p:cTn id="34" dur="500"/>
                                        <p:tgtEl>
                                          <p:spTgt spid="40984"/>
                                        </p:tgtEl>
                                      </p:cBhvr>
                                    </p:animEffect>
                                  </p:childTnLst>
                                </p:cTn>
                              </p:par>
                              <p:par>
                                <p:cTn id="35" presetID="3" presetClass="entr" presetSubtype="10" fill="hold" nodeType="withEffect">
                                  <p:stCondLst>
                                    <p:cond delay="0"/>
                                  </p:stCondLst>
                                  <p:childTnLst>
                                    <p:set>
                                      <p:cBhvr>
                                        <p:cTn id="36" dur="1" fill="hold">
                                          <p:stCondLst>
                                            <p:cond delay="0"/>
                                          </p:stCondLst>
                                        </p:cTn>
                                        <p:tgtEl>
                                          <p:spTgt spid="40985"/>
                                        </p:tgtEl>
                                        <p:attrNameLst>
                                          <p:attrName>style.visibility</p:attrName>
                                        </p:attrNameLst>
                                      </p:cBhvr>
                                      <p:to>
                                        <p:strVal val="visible"/>
                                      </p:to>
                                    </p:set>
                                    <p:animEffect transition="in" filter="blinds(horizontal)">
                                      <p:cBhvr>
                                        <p:cTn id="37" dur="500"/>
                                        <p:tgtEl>
                                          <p:spTgt spid="40985"/>
                                        </p:tgtEl>
                                      </p:cBhvr>
                                    </p:animEffect>
                                  </p:childTnLst>
                                </p:cTn>
                              </p:par>
                              <p:par>
                                <p:cTn id="38" presetID="3" presetClass="entr" presetSubtype="10" fill="hold" nodeType="withEffect">
                                  <p:stCondLst>
                                    <p:cond delay="0"/>
                                  </p:stCondLst>
                                  <p:childTnLst>
                                    <p:set>
                                      <p:cBhvr>
                                        <p:cTn id="39" dur="1" fill="hold">
                                          <p:stCondLst>
                                            <p:cond delay="0"/>
                                          </p:stCondLst>
                                        </p:cTn>
                                        <p:tgtEl>
                                          <p:spTgt spid="40986"/>
                                        </p:tgtEl>
                                        <p:attrNameLst>
                                          <p:attrName>style.visibility</p:attrName>
                                        </p:attrNameLst>
                                      </p:cBhvr>
                                      <p:to>
                                        <p:strVal val="visible"/>
                                      </p:to>
                                    </p:set>
                                    <p:animEffect transition="in" filter="blinds(horizontal)">
                                      <p:cBhvr>
                                        <p:cTn id="40" dur="500"/>
                                        <p:tgtEl>
                                          <p:spTgt spid="40986"/>
                                        </p:tgtEl>
                                      </p:cBhvr>
                                    </p:animEffect>
                                  </p:childTnLst>
                                </p:cTn>
                              </p:par>
                            </p:childTnLst>
                          </p:cTn>
                        </p:par>
                        <p:par>
                          <p:cTn id="41" fill="hold">
                            <p:stCondLst>
                              <p:cond delay="500"/>
                            </p:stCondLst>
                            <p:childTnLst>
                              <p:par>
                                <p:cTn id="42" presetID="5" presetClass="entr" presetSubtype="10" fill="hold" nodeType="afterEffect">
                                  <p:stCondLst>
                                    <p:cond delay="0"/>
                                  </p:stCondLst>
                                  <p:childTnLst>
                                    <p:set>
                                      <p:cBhvr>
                                        <p:cTn id="43" dur="1" fill="hold">
                                          <p:stCondLst>
                                            <p:cond delay="0"/>
                                          </p:stCondLst>
                                        </p:cTn>
                                        <p:tgtEl>
                                          <p:spTgt spid="80"/>
                                        </p:tgtEl>
                                        <p:attrNameLst>
                                          <p:attrName>style.visibility</p:attrName>
                                        </p:attrNameLst>
                                      </p:cBhvr>
                                      <p:to>
                                        <p:strVal val="visible"/>
                                      </p:to>
                                    </p:set>
                                    <p:animEffect transition="in" filter="checkerboard(across)">
                                      <p:cBhvr>
                                        <p:cTn id="44" dur="500"/>
                                        <p:tgtEl>
                                          <p:spTgt spid="80"/>
                                        </p:tgtEl>
                                      </p:cBhvr>
                                    </p:animEffect>
                                  </p:childTnLst>
                                </p:cTn>
                              </p:par>
                            </p:childTnLst>
                          </p:cTn>
                        </p:par>
                        <p:par>
                          <p:cTn id="45" fill="hold">
                            <p:stCondLst>
                              <p:cond delay="1000"/>
                            </p:stCondLst>
                            <p:childTnLst>
                              <p:par>
                                <p:cTn id="46" presetID="5" presetClass="entr" presetSubtype="10" fill="hold" nodeType="after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checkerboard(across)">
                                      <p:cBhvr>
                                        <p:cTn id="48" dur="500"/>
                                        <p:tgtEl>
                                          <p:spTgt spid="7"/>
                                        </p:tgtEl>
                                      </p:cBhvr>
                                    </p:animEffect>
                                  </p:childTnLst>
                                </p:cTn>
                              </p:par>
                            </p:childTnLst>
                          </p:cTn>
                        </p:par>
                        <p:par>
                          <p:cTn id="49" fill="hold">
                            <p:stCondLst>
                              <p:cond delay="1500"/>
                            </p:stCondLst>
                            <p:childTnLst>
                              <p:par>
                                <p:cTn id="50" presetID="5" presetClass="entr" presetSubtype="10" fill="hold" nodeType="afterEffect">
                                  <p:stCondLst>
                                    <p:cond delay="0"/>
                                  </p:stCondLst>
                                  <p:childTnLst>
                                    <p:set>
                                      <p:cBhvr>
                                        <p:cTn id="51" dur="1" fill="hold">
                                          <p:stCondLst>
                                            <p:cond delay="0"/>
                                          </p:stCondLst>
                                        </p:cTn>
                                        <p:tgtEl>
                                          <p:spTgt spid="2"/>
                                        </p:tgtEl>
                                        <p:attrNameLst>
                                          <p:attrName>style.visibility</p:attrName>
                                        </p:attrNameLst>
                                      </p:cBhvr>
                                      <p:to>
                                        <p:strVal val="visible"/>
                                      </p:to>
                                    </p:set>
                                    <p:animEffect transition="in" filter="checkerboard(across)">
                                      <p:cBhvr>
                                        <p:cTn id="52" dur="500"/>
                                        <p:tgtEl>
                                          <p:spTgt spid="2"/>
                                        </p:tgtEl>
                                      </p:cBhvr>
                                    </p:animEffect>
                                  </p:childTnLst>
                                </p:cTn>
                              </p:par>
                            </p:childTnLst>
                          </p:cTn>
                        </p:par>
                        <p:par>
                          <p:cTn id="53" fill="hold">
                            <p:stCondLst>
                              <p:cond delay="2000"/>
                            </p:stCondLst>
                            <p:childTnLst>
                              <p:par>
                                <p:cTn id="54" presetID="5" presetClass="entr" presetSubtype="10" fill="hold" nodeType="afterEffect">
                                  <p:stCondLst>
                                    <p:cond delay="0"/>
                                  </p:stCondLst>
                                  <p:childTnLst>
                                    <p:set>
                                      <p:cBhvr>
                                        <p:cTn id="55" dur="1" fill="hold">
                                          <p:stCondLst>
                                            <p:cond delay="0"/>
                                          </p:stCondLst>
                                        </p:cTn>
                                        <p:tgtEl>
                                          <p:spTgt spid="12"/>
                                        </p:tgtEl>
                                        <p:attrNameLst>
                                          <p:attrName>style.visibility</p:attrName>
                                        </p:attrNameLst>
                                      </p:cBhvr>
                                      <p:to>
                                        <p:strVal val="visible"/>
                                      </p:to>
                                    </p:set>
                                    <p:animEffect transition="in" filter="checkerboard(across)">
                                      <p:cBhvr>
                                        <p:cTn id="56" dur="500"/>
                                        <p:tgtEl>
                                          <p:spTgt spid="12"/>
                                        </p:tgtEl>
                                      </p:cBhvr>
                                    </p:animEffect>
                                  </p:childTnLst>
                                </p:cTn>
                              </p:par>
                              <p:par>
                                <p:cTn id="57" presetID="16" presetClass="entr" presetSubtype="21" fill="hold" grpId="0" nodeType="withEffect">
                                  <p:stCondLst>
                                    <p:cond delay="0"/>
                                  </p:stCondLst>
                                  <p:childTnLst>
                                    <p:set>
                                      <p:cBhvr>
                                        <p:cTn id="58" dur="1" fill="hold">
                                          <p:stCondLst>
                                            <p:cond delay="0"/>
                                          </p:stCondLst>
                                        </p:cTn>
                                        <p:tgtEl>
                                          <p:spTgt spid="77"/>
                                        </p:tgtEl>
                                        <p:attrNameLst>
                                          <p:attrName>style.visibility</p:attrName>
                                        </p:attrNameLst>
                                      </p:cBhvr>
                                      <p:to>
                                        <p:strVal val="visible"/>
                                      </p:to>
                                    </p:set>
                                    <p:animEffect transition="in" filter="barn(inVertical)">
                                      <p:cBhvr>
                                        <p:cTn id="59"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6" grpId="0" bldLvl="0" animBg="1"/>
      <p:bldP spid="40968" grpId="0" bldLvl="0" animBg="1"/>
      <p:bldP spid="40970" grpId="0" bldLvl="0" animBg="1"/>
      <p:bldP spid="40972" grpId="0" bldLvl="0" animBg="1"/>
      <p:bldP spid="77"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2878455" cy="398780"/>
          </a:xfrm>
          <a:prstGeom prst="rect">
            <a:avLst/>
          </a:prstGeom>
          <a:noFill/>
        </p:spPr>
        <p:txBody>
          <a:bodyPr wrap="square" rtlCol="0">
            <a:spAutoFit/>
          </a:bodyPr>
          <a:p>
            <a:pPr algn="dist"/>
            <a:r>
              <a:rPr lang="zh-CN" altLang="en-US" sz="2000" dirty="0">
                <a:solidFill>
                  <a:srgbClr val="26158C"/>
                </a:solidFill>
                <a:latin typeface="字魂59号-创粗黑" panose="00000500000000000000" charset="-122"/>
                <a:ea typeface="字魂59号-创粗黑" panose="00000500000000000000" charset="-122"/>
                <a:cs typeface="+mn-ea"/>
                <a:sym typeface="+mn-lt"/>
              </a:rPr>
              <a:t>项目介绍</a:t>
            </a:r>
            <a:endParaRPr lang="zh-CN" altLang="en-US" sz="2000" dirty="0">
              <a:solidFill>
                <a:srgbClr val="26158C"/>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22" name="Rectangle 11"/>
          <p:cNvSpPr/>
          <p:nvPr/>
        </p:nvSpPr>
        <p:spPr bwMode="auto">
          <a:xfrm>
            <a:off x="4910455" y="1366838"/>
            <a:ext cx="2483485" cy="430530"/>
          </a:xfrm>
          <a:prstGeom prst="rect">
            <a:avLst/>
          </a:prstGeom>
          <a:noFill/>
          <a:ln>
            <a:noFill/>
          </a:ln>
        </p:spPr>
        <p:txBody>
          <a:bodyPr vert="horz" wrap="square" lIns="0" tIns="0" rIns="0" bIns="0" anchor="ctr" anchorCtr="0">
            <a:spAutoFit/>
          </a:bodyPr>
          <a:lstStyle/>
          <a:p>
            <a:pPr marL="0" marR="0" lvl="0" indent="0" algn="dist" defTabSz="22860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300" normalizeH="0" baseline="0" noProof="0" dirty="0">
                <a:ln>
                  <a:noFill/>
                </a:ln>
                <a:solidFill>
                  <a:schemeClr val="tx1">
                    <a:lumMod val="75000"/>
                    <a:lumOff val="25000"/>
                  </a:schemeClr>
                </a:solidFill>
                <a:effectLst/>
                <a:uLnTx/>
                <a:uFillTx/>
                <a:cs typeface="+mn-ea"/>
                <a:sym typeface="+mn-lt"/>
              </a:rPr>
              <a:t>Virtual C</a:t>
            </a:r>
            <a:r>
              <a:rPr kumimoji="0" lang="en-US" altLang="zh-CN" sz="2800" b="1" i="0" u="none" strike="noStrike" kern="1200" cap="none" spc="300" normalizeH="0" baseline="0" noProof="0" dirty="0">
                <a:ln>
                  <a:noFill/>
                </a:ln>
                <a:solidFill>
                  <a:schemeClr val="tx1">
                    <a:lumMod val="75000"/>
                    <a:lumOff val="25000"/>
                  </a:schemeClr>
                </a:solidFill>
                <a:effectLst/>
                <a:uLnTx/>
                <a:uFillTx/>
                <a:cs typeface="+mn-ea"/>
                <a:sym typeface="+mn-lt"/>
              </a:rPr>
              <a:t>at</a:t>
            </a:r>
            <a:endParaRPr kumimoji="0" lang="en-US" altLang="zh-CN" sz="2800" b="1" i="0" u="none" strike="noStrike" kern="1200" cap="none" spc="300" normalizeH="0" baseline="0" noProof="0" dirty="0">
              <a:ln>
                <a:noFill/>
              </a:ln>
              <a:solidFill>
                <a:schemeClr val="tx1">
                  <a:lumMod val="75000"/>
                  <a:lumOff val="25000"/>
                </a:schemeClr>
              </a:solidFill>
              <a:effectLst/>
              <a:uLnTx/>
              <a:uFillTx/>
              <a:cs typeface="+mn-ea"/>
              <a:sym typeface="+mn-lt"/>
            </a:endParaRPr>
          </a:p>
        </p:txBody>
      </p:sp>
      <p:grpSp>
        <p:nvGrpSpPr>
          <p:cNvPr id="23" name="Group 12"/>
          <p:cNvGrpSpPr/>
          <p:nvPr/>
        </p:nvGrpSpPr>
        <p:grpSpPr>
          <a:xfrm>
            <a:off x="5495315" y="2017010"/>
            <a:ext cx="1217324" cy="113531"/>
            <a:chOff x="1948342" y="5767817"/>
            <a:chExt cx="2434648" cy="227062"/>
          </a:xfrm>
          <a:solidFill>
            <a:srgbClr val="22189D"/>
          </a:solidFill>
        </p:grpSpPr>
        <p:grpSp>
          <p:nvGrpSpPr>
            <p:cNvPr id="24" name="Group 13"/>
            <p:cNvGrpSpPr/>
            <p:nvPr/>
          </p:nvGrpSpPr>
          <p:grpSpPr>
            <a:xfrm>
              <a:off x="1948342" y="5922203"/>
              <a:ext cx="2434648" cy="72676"/>
              <a:chOff x="1878897" y="12847070"/>
              <a:chExt cx="2434648" cy="72676"/>
            </a:xfrm>
            <a:grpFill/>
          </p:grpSpPr>
          <p:sp>
            <p:nvSpPr>
              <p:cNvPr id="25"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26"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27"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28"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29"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30"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31"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32"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33"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34"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35"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36"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grpSp>
        <p:grpSp>
          <p:nvGrpSpPr>
            <p:cNvPr id="37" name="Group 14"/>
            <p:cNvGrpSpPr/>
            <p:nvPr/>
          </p:nvGrpSpPr>
          <p:grpSpPr>
            <a:xfrm>
              <a:off x="1948342" y="5767817"/>
              <a:ext cx="2434648" cy="72676"/>
              <a:chOff x="1878897" y="12847070"/>
              <a:chExt cx="2434648" cy="72676"/>
            </a:xfrm>
            <a:grpFill/>
          </p:grpSpPr>
          <p:sp>
            <p:nvSpPr>
              <p:cNvPr id="38"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39"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40"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41"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42"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43"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44"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45"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46"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47"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48"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sp>
            <p:nvSpPr>
              <p:cNvPr id="49"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rgbClr val="1C8CA1"/>
                  </a:solidFill>
                  <a:effectLst/>
                  <a:uLnTx/>
                  <a:uFillTx/>
                  <a:cs typeface="+mn-ea"/>
                  <a:sym typeface="+mn-lt"/>
                </a:endParaRPr>
              </a:p>
            </p:txBody>
          </p:sp>
        </p:grpSp>
      </p:grpSp>
      <p:grpSp>
        <p:nvGrpSpPr>
          <p:cNvPr id="51" name="组合 50"/>
          <p:cNvGrpSpPr/>
          <p:nvPr/>
        </p:nvGrpSpPr>
        <p:grpSpPr bwMode="auto">
          <a:xfrm>
            <a:off x="2560320" y="2315419"/>
            <a:ext cx="1966913" cy="1966913"/>
            <a:chOff x="2384473" y="2272578"/>
            <a:chExt cx="2052000" cy="2052000"/>
          </a:xfrm>
          <a:solidFill>
            <a:srgbClr val="26158C">
              <a:alpha val="60000"/>
            </a:srgbClr>
          </a:solidFill>
        </p:grpSpPr>
        <p:sp>
          <p:nvSpPr>
            <p:cNvPr id="52" name="泪滴形 51"/>
            <p:cNvSpPr>
              <a:spLocks noChangeAspect="1"/>
            </p:cNvSpPr>
            <p:nvPr/>
          </p:nvSpPr>
          <p:spPr>
            <a:xfrm rot="13500000">
              <a:off x="2384473" y="2272578"/>
              <a:ext cx="2052000" cy="2052000"/>
            </a:xfrm>
            <a:prstGeom prst="teardrop">
              <a:avLst/>
            </a:prstGeom>
            <a:grpFill/>
            <a:ln w="9525">
              <a:noFill/>
              <a:round/>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sz="2400">
                <a:solidFill>
                  <a:prstClr val="white"/>
                </a:solidFill>
                <a:cs typeface="+mn-ea"/>
                <a:sym typeface="+mn-lt"/>
              </a:endParaRPr>
            </a:p>
          </p:txBody>
        </p:sp>
        <p:grpSp>
          <p:nvGrpSpPr>
            <p:cNvPr id="53" name="组合 52"/>
            <p:cNvGrpSpPr>
              <a:grpSpLocks noChangeAspect="1"/>
            </p:cNvGrpSpPr>
            <p:nvPr/>
          </p:nvGrpSpPr>
          <p:grpSpPr>
            <a:xfrm>
              <a:off x="3044743" y="3046578"/>
              <a:ext cx="605333" cy="504000"/>
              <a:chOff x="521255" y="5321301"/>
              <a:chExt cx="360363" cy="300038"/>
            </a:xfrm>
            <a:grpFill/>
          </p:grpSpPr>
          <p:sp>
            <p:nvSpPr>
              <p:cNvPr id="54" name="Freeform 342"/>
              <p:cNvSpPr/>
              <p:nvPr/>
            </p:nvSpPr>
            <p:spPr bwMode="auto">
              <a:xfrm>
                <a:off x="575230" y="5373689"/>
                <a:ext cx="252413" cy="195263"/>
              </a:xfrm>
              <a:custGeom>
                <a:avLst/>
                <a:gdLst>
                  <a:gd name="T0" fmla="*/ 12 w 159"/>
                  <a:gd name="T1" fmla="*/ 75 h 123"/>
                  <a:gd name="T2" fmla="*/ 28 w 159"/>
                  <a:gd name="T3" fmla="*/ 64 h 123"/>
                  <a:gd name="T4" fmla="*/ 52 w 159"/>
                  <a:gd name="T5" fmla="*/ 92 h 123"/>
                  <a:gd name="T6" fmla="*/ 80 w 159"/>
                  <a:gd name="T7" fmla="*/ 32 h 123"/>
                  <a:gd name="T8" fmla="*/ 110 w 159"/>
                  <a:gd name="T9" fmla="*/ 123 h 123"/>
                  <a:gd name="T10" fmla="*/ 136 w 159"/>
                  <a:gd name="T11" fmla="*/ 59 h 123"/>
                  <a:gd name="T12" fmla="*/ 147 w 159"/>
                  <a:gd name="T13" fmla="*/ 85 h 123"/>
                  <a:gd name="T14" fmla="*/ 159 w 159"/>
                  <a:gd name="T15" fmla="*/ 83 h 123"/>
                  <a:gd name="T16" fmla="*/ 136 w 159"/>
                  <a:gd name="T17" fmla="*/ 29 h 123"/>
                  <a:gd name="T18" fmla="*/ 111 w 159"/>
                  <a:gd name="T19" fmla="*/ 89 h 123"/>
                  <a:gd name="T20" fmla="*/ 81 w 159"/>
                  <a:gd name="T21" fmla="*/ 0 h 123"/>
                  <a:gd name="T22" fmla="*/ 49 w 159"/>
                  <a:gd name="T23" fmla="*/ 72 h 123"/>
                  <a:gd name="T24" fmla="*/ 31 w 159"/>
                  <a:gd name="T25" fmla="*/ 50 h 123"/>
                  <a:gd name="T26" fmla="*/ 0 w 159"/>
                  <a:gd name="T27" fmla="*/ 72 h 123"/>
                  <a:gd name="T28" fmla="*/ 8 w 159"/>
                  <a:gd name="T29" fmla="*/ 78 h 123"/>
                  <a:gd name="T30" fmla="*/ 12 w 159"/>
                  <a:gd name="T31" fmla="*/ 7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9" h="123">
                    <a:moveTo>
                      <a:pt x="12" y="75"/>
                    </a:moveTo>
                    <a:lnTo>
                      <a:pt x="28" y="64"/>
                    </a:lnTo>
                    <a:lnTo>
                      <a:pt x="52" y="92"/>
                    </a:lnTo>
                    <a:lnTo>
                      <a:pt x="80" y="32"/>
                    </a:lnTo>
                    <a:lnTo>
                      <a:pt x="110" y="123"/>
                    </a:lnTo>
                    <a:lnTo>
                      <a:pt x="136" y="59"/>
                    </a:lnTo>
                    <a:lnTo>
                      <a:pt x="147" y="85"/>
                    </a:lnTo>
                    <a:lnTo>
                      <a:pt x="159" y="83"/>
                    </a:lnTo>
                    <a:lnTo>
                      <a:pt x="136" y="29"/>
                    </a:lnTo>
                    <a:lnTo>
                      <a:pt x="111" y="89"/>
                    </a:lnTo>
                    <a:lnTo>
                      <a:pt x="81" y="0"/>
                    </a:lnTo>
                    <a:lnTo>
                      <a:pt x="49" y="72"/>
                    </a:lnTo>
                    <a:lnTo>
                      <a:pt x="31" y="50"/>
                    </a:lnTo>
                    <a:lnTo>
                      <a:pt x="0" y="72"/>
                    </a:lnTo>
                    <a:lnTo>
                      <a:pt x="8" y="78"/>
                    </a:lnTo>
                    <a:lnTo>
                      <a:pt x="12" y="75"/>
                    </a:lnTo>
                    <a:close/>
                  </a:path>
                </a:pathLst>
              </a:custGeom>
              <a:solidFill>
                <a:schemeClr val="bg1"/>
              </a:solid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sp>
            <p:nvSpPr>
              <p:cNvPr id="55" name="Freeform 343"/>
              <p:cNvSpPr>
                <a:spLocks noEditPoints="1"/>
              </p:cNvSpPr>
              <p:nvPr/>
            </p:nvSpPr>
            <p:spPr bwMode="auto">
              <a:xfrm>
                <a:off x="521255" y="5321301"/>
                <a:ext cx="360363" cy="300038"/>
              </a:xfrm>
              <a:custGeom>
                <a:avLst/>
                <a:gdLst>
                  <a:gd name="T0" fmla="*/ 0 w 227"/>
                  <a:gd name="T1" fmla="*/ 0 h 189"/>
                  <a:gd name="T2" fmla="*/ 0 w 227"/>
                  <a:gd name="T3" fmla="*/ 189 h 189"/>
                  <a:gd name="T4" fmla="*/ 227 w 227"/>
                  <a:gd name="T5" fmla="*/ 189 h 189"/>
                  <a:gd name="T6" fmla="*/ 227 w 227"/>
                  <a:gd name="T7" fmla="*/ 0 h 189"/>
                  <a:gd name="T8" fmla="*/ 0 w 227"/>
                  <a:gd name="T9" fmla="*/ 0 h 189"/>
                  <a:gd name="T10" fmla="*/ 205 w 227"/>
                  <a:gd name="T11" fmla="*/ 167 h 189"/>
                  <a:gd name="T12" fmla="*/ 22 w 227"/>
                  <a:gd name="T13" fmla="*/ 167 h 189"/>
                  <a:gd name="T14" fmla="*/ 22 w 227"/>
                  <a:gd name="T15" fmla="*/ 22 h 189"/>
                  <a:gd name="T16" fmla="*/ 205 w 227"/>
                  <a:gd name="T17" fmla="*/ 22 h 189"/>
                  <a:gd name="T18" fmla="*/ 205 w 227"/>
                  <a:gd name="T19" fmla="*/ 16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89">
                    <a:moveTo>
                      <a:pt x="0" y="0"/>
                    </a:moveTo>
                    <a:lnTo>
                      <a:pt x="0" y="189"/>
                    </a:lnTo>
                    <a:lnTo>
                      <a:pt x="227" y="189"/>
                    </a:lnTo>
                    <a:lnTo>
                      <a:pt x="227" y="0"/>
                    </a:lnTo>
                    <a:lnTo>
                      <a:pt x="0" y="0"/>
                    </a:lnTo>
                    <a:close/>
                    <a:moveTo>
                      <a:pt x="205" y="167"/>
                    </a:moveTo>
                    <a:lnTo>
                      <a:pt x="22" y="167"/>
                    </a:lnTo>
                    <a:lnTo>
                      <a:pt x="22" y="22"/>
                    </a:lnTo>
                    <a:lnTo>
                      <a:pt x="205" y="22"/>
                    </a:lnTo>
                    <a:lnTo>
                      <a:pt x="205" y="167"/>
                    </a:lnTo>
                    <a:close/>
                  </a:path>
                </a:pathLst>
              </a:custGeom>
              <a:solidFill>
                <a:srgbClr val="FAFAFA"/>
              </a:solid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grpSp>
      </p:grpSp>
      <p:grpSp>
        <p:nvGrpSpPr>
          <p:cNvPr id="56" name="组合 55"/>
          <p:cNvGrpSpPr/>
          <p:nvPr/>
        </p:nvGrpSpPr>
        <p:grpSpPr bwMode="auto">
          <a:xfrm>
            <a:off x="4300855" y="2316689"/>
            <a:ext cx="1965325" cy="1966913"/>
            <a:chOff x="4111294" y="2272576"/>
            <a:chExt cx="2052000" cy="2052000"/>
          </a:xfrm>
        </p:grpSpPr>
        <p:sp>
          <p:nvSpPr>
            <p:cNvPr id="57" name="泪滴形 56"/>
            <p:cNvSpPr>
              <a:spLocks noChangeAspect="1"/>
            </p:cNvSpPr>
            <p:nvPr/>
          </p:nvSpPr>
          <p:spPr>
            <a:xfrm rot="13500000">
              <a:off x="4111294" y="2272576"/>
              <a:ext cx="2052000" cy="2052000"/>
            </a:xfrm>
            <a:prstGeom prst="teardrop">
              <a:avLst/>
            </a:prstGeom>
            <a:solidFill>
              <a:srgbClr val="22189D">
                <a:alpha val="73000"/>
              </a:srgb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auto">
                <a:spcBef>
                  <a:spcPts val="0"/>
                </a:spcBef>
                <a:spcAft>
                  <a:spcPts val="0"/>
                </a:spcAft>
                <a:defRPr/>
              </a:pPr>
              <a:endParaRPr lang="zh-CN" altLang="en-US" sz="2490">
                <a:cs typeface="+mn-ea"/>
                <a:sym typeface="+mn-lt"/>
              </a:endParaRPr>
            </a:p>
          </p:txBody>
        </p:sp>
        <p:sp>
          <p:nvSpPr>
            <p:cNvPr id="58" name="Freeform 195"/>
            <p:cNvSpPr>
              <a:spLocks noChangeAspect="1" noEditPoints="1"/>
            </p:cNvSpPr>
            <p:nvPr/>
          </p:nvSpPr>
          <p:spPr bwMode="auto">
            <a:xfrm>
              <a:off x="4772642" y="3027791"/>
              <a:ext cx="666320" cy="541569"/>
            </a:xfrm>
            <a:custGeom>
              <a:avLst/>
              <a:gdLst>
                <a:gd name="T0" fmla="*/ 201 w 252"/>
                <a:gd name="T1" fmla="*/ 52 h 204"/>
                <a:gd name="T2" fmla="*/ 201 w 252"/>
                <a:gd name="T3" fmla="*/ 0 h 204"/>
                <a:gd name="T4" fmla="*/ 0 w 252"/>
                <a:gd name="T5" fmla="*/ 0 h 204"/>
                <a:gd name="T6" fmla="*/ 0 w 252"/>
                <a:gd name="T7" fmla="*/ 152 h 204"/>
                <a:gd name="T8" fmla="*/ 51 w 252"/>
                <a:gd name="T9" fmla="*/ 152 h 204"/>
                <a:gd name="T10" fmla="*/ 51 w 252"/>
                <a:gd name="T11" fmla="*/ 204 h 204"/>
                <a:gd name="T12" fmla="*/ 252 w 252"/>
                <a:gd name="T13" fmla="*/ 204 h 204"/>
                <a:gd name="T14" fmla="*/ 252 w 252"/>
                <a:gd name="T15" fmla="*/ 52 h 204"/>
                <a:gd name="T16" fmla="*/ 201 w 252"/>
                <a:gd name="T17" fmla="*/ 52 h 204"/>
                <a:gd name="T18" fmla="*/ 25 w 252"/>
                <a:gd name="T19" fmla="*/ 127 h 204"/>
                <a:gd name="T20" fmla="*/ 25 w 252"/>
                <a:gd name="T21" fmla="*/ 25 h 204"/>
                <a:gd name="T22" fmla="*/ 176 w 252"/>
                <a:gd name="T23" fmla="*/ 25 h 204"/>
                <a:gd name="T24" fmla="*/ 176 w 252"/>
                <a:gd name="T25" fmla="*/ 52 h 204"/>
                <a:gd name="T26" fmla="*/ 51 w 252"/>
                <a:gd name="T27" fmla="*/ 52 h 204"/>
                <a:gd name="T28" fmla="*/ 51 w 252"/>
                <a:gd name="T29" fmla="*/ 127 h 204"/>
                <a:gd name="T30" fmla="*/ 25 w 252"/>
                <a:gd name="T31" fmla="*/ 127 h 204"/>
                <a:gd name="T32" fmla="*/ 76 w 252"/>
                <a:gd name="T33" fmla="*/ 77 h 204"/>
                <a:gd name="T34" fmla="*/ 227 w 252"/>
                <a:gd name="T35" fmla="*/ 77 h 204"/>
                <a:gd name="T36" fmla="*/ 227 w 252"/>
                <a:gd name="T37" fmla="*/ 179 h 204"/>
                <a:gd name="T38" fmla="*/ 76 w 252"/>
                <a:gd name="T39" fmla="*/ 179 h 204"/>
                <a:gd name="T40" fmla="*/ 76 w 252"/>
                <a:gd name="T41" fmla="*/ 77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2" h="204">
                  <a:moveTo>
                    <a:pt x="201" y="52"/>
                  </a:moveTo>
                  <a:lnTo>
                    <a:pt x="201" y="0"/>
                  </a:lnTo>
                  <a:lnTo>
                    <a:pt x="0" y="0"/>
                  </a:lnTo>
                  <a:lnTo>
                    <a:pt x="0" y="152"/>
                  </a:lnTo>
                  <a:lnTo>
                    <a:pt x="51" y="152"/>
                  </a:lnTo>
                  <a:lnTo>
                    <a:pt x="51" y="204"/>
                  </a:lnTo>
                  <a:lnTo>
                    <a:pt x="252" y="204"/>
                  </a:lnTo>
                  <a:lnTo>
                    <a:pt x="252" y="52"/>
                  </a:lnTo>
                  <a:lnTo>
                    <a:pt x="201" y="52"/>
                  </a:lnTo>
                  <a:close/>
                  <a:moveTo>
                    <a:pt x="25" y="127"/>
                  </a:moveTo>
                  <a:lnTo>
                    <a:pt x="25" y="25"/>
                  </a:lnTo>
                  <a:lnTo>
                    <a:pt x="176" y="25"/>
                  </a:lnTo>
                  <a:lnTo>
                    <a:pt x="176" y="52"/>
                  </a:lnTo>
                  <a:lnTo>
                    <a:pt x="51" y="52"/>
                  </a:lnTo>
                  <a:lnTo>
                    <a:pt x="51" y="127"/>
                  </a:lnTo>
                  <a:lnTo>
                    <a:pt x="25" y="127"/>
                  </a:lnTo>
                  <a:close/>
                  <a:moveTo>
                    <a:pt x="76" y="77"/>
                  </a:moveTo>
                  <a:lnTo>
                    <a:pt x="227" y="77"/>
                  </a:lnTo>
                  <a:lnTo>
                    <a:pt x="227" y="179"/>
                  </a:lnTo>
                  <a:lnTo>
                    <a:pt x="76" y="179"/>
                  </a:lnTo>
                  <a:lnTo>
                    <a:pt x="76" y="77"/>
                  </a:lnTo>
                  <a:close/>
                </a:path>
              </a:pathLst>
            </a:custGeom>
            <a:solidFill>
              <a:schemeClr val="bg1"/>
            </a:solid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grpSp>
      <p:grpSp>
        <p:nvGrpSpPr>
          <p:cNvPr id="59" name="组合 58"/>
          <p:cNvGrpSpPr/>
          <p:nvPr/>
        </p:nvGrpSpPr>
        <p:grpSpPr bwMode="auto">
          <a:xfrm>
            <a:off x="6089968" y="2316689"/>
            <a:ext cx="1965325" cy="1966913"/>
            <a:chOff x="5909556" y="2272576"/>
            <a:chExt cx="2052000" cy="2052000"/>
          </a:xfrm>
        </p:grpSpPr>
        <p:sp>
          <p:nvSpPr>
            <p:cNvPr id="60" name="泪滴形 59"/>
            <p:cNvSpPr>
              <a:spLocks noChangeAspect="1"/>
            </p:cNvSpPr>
            <p:nvPr/>
          </p:nvSpPr>
          <p:spPr>
            <a:xfrm rot="13500000">
              <a:off x="5909556" y="2272576"/>
              <a:ext cx="2052000" cy="2052000"/>
            </a:xfrm>
            <a:prstGeom prst="teardrop">
              <a:avLst/>
            </a:prstGeom>
            <a:solidFill>
              <a:srgbClr val="26158C">
                <a:alpha val="66000"/>
              </a:srgbClr>
            </a:solidFill>
            <a:ln w="9525">
              <a:noFill/>
              <a:round/>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sz="2400">
                <a:solidFill>
                  <a:prstClr val="white"/>
                </a:solidFill>
                <a:cs typeface="+mn-ea"/>
                <a:sym typeface="+mn-lt"/>
              </a:endParaRPr>
            </a:p>
          </p:txBody>
        </p:sp>
        <p:grpSp>
          <p:nvGrpSpPr>
            <p:cNvPr id="61" name="组合 60"/>
            <p:cNvGrpSpPr>
              <a:grpSpLocks noChangeAspect="1"/>
            </p:cNvGrpSpPr>
            <p:nvPr/>
          </p:nvGrpSpPr>
          <p:grpSpPr>
            <a:xfrm>
              <a:off x="6599557" y="3046576"/>
              <a:ext cx="671999" cy="504000"/>
              <a:chOff x="17463" y="6819899"/>
              <a:chExt cx="400050" cy="300038"/>
            </a:xfrm>
            <a:solidFill>
              <a:srgbClr val="9DA8B1"/>
            </a:solidFill>
          </p:grpSpPr>
          <p:sp>
            <p:nvSpPr>
              <p:cNvPr id="50" name="Rectangle 426"/>
              <p:cNvSpPr>
                <a:spLocks noChangeArrowheads="1"/>
              </p:cNvSpPr>
              <p:nvPr/>
            </p:nvSpPr>
            <p:spPr bwMode="auto">
              <a:xfrm>
                <a:off x="88900" y="6991349"/>
                <a:ext cx="31750" cy="69850"/>
              </a:xfrm>
              <a:prstGeom prst="rect">
                <a:avLst/>
              </a:prstGeom>
              <a:solidFill>
                <a:schemeClr val="bg1">
                  <a:lumMod val="95000"/>
                </a:schemeClr>
              </a:solid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sp>
            <p:nvSpPr>
              <p:cNvPr id="63" name="Rectangle 427"/>
              <p:cNvSpPr>
                <a:spLocks noChangeArrowheads="1"/>
              </p:cNvSpPr>
              <p:nvPr/>
            </p:nvSpPr>
            <p:spPr bwMode="auto">
              <a:xfrm>
                <a:off x="144463" y="6911974"/>
                <a:ext cx="33338" cy="149225"/>
              </a:xfrm>
              <a:prstGeom prst="rect">
                <a:avLst/>
              </a:prstGeom>
              <a:solidFill>
                <a:schemeClr val="bg1">
                  <a:lumMod val="95000"/>
                </a:schemeClr>
              </a:solid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sp>
            <p:nvSpPr>
              <p:cNvPr id="64" name="Rectangle 428"/>
              <p:cNvSpPr>
                <a:spLocks noChangeArrowheads="1"/>
              </p:cNvSpPr>
              <p:nvPr/>
            </p:nvSpPr>
            <p:spPr bwMode="auto">
              <a:xfrm>
                <a:off x="200025" y="6946899"/>
                <a:ext cx="33338" cy="114300"/>
              </a:xfrm>
              <a:prstGeom prst="rect">
                <a:avLst/>
              </a:prstGeom>
              <a:solidFill>
                <a:schemeClr val="bg1">
                  <a:lumMod val="95000"/>
                </a:schemeClr>
              </a:solid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sp>
            <p:nvSpPr>
              <p:cNvPr id="65" name="Rectangle 429"/>
              <p:cNvSpPr>
                <a:spLocks noChangeArrowheads="1"/>
              </p:cNvSpPr>
              <p:nvPr/>
            </p:nvSpPr>
            <p:spPr bwMode="auto">
              <a:xfrm>
                <a:off x="257175" y="7024687"/>
                <a:ext cx="31750" cy="36513"/>
              </a:xfrm>
              <a:prstGeom prst="rect">
                <a:avLst/>
              </a:prstGeom>
              <a:solidFill>
                <a:schemeClr val="bg1">
                  <a:lumMod val="95000"/>
                </a:schemeClr>
              </a:solid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sp>
            <p:nvSpPr>
              <p:cNvPr id="66" name="Rectangle 430"/>
              <p:cNvSpPr>
                <a:spLocks noChangeArrowheads="1"/>
              </p:cNvSpPr>
              <p:nvPr/>
            </p:nvSpPr>
            <p:spPr bwMode="auto">
              <a:xfrm>
                <a:off x="312738" y="6883399"/>
                <a:ext cx="33338" cy="177800"/>
              </a:xfrm>
              <a:prstGeom prst="rect">
                <a:avLst/>
              </a:prstGeom>
              <a:solidFill>
                <a:schemeClr val="bg1">
                  <a:lumMod val="95000"/>
                </a:schemeClr>
              </a:solid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sp>
            <p:nvSpPr>
              <p:cNvPr id="67" name="Freeform 431"/>
              <p:cNvSpPr>
                <a:spLocks noEditPoints="1"/>
              </p:cNvSpPr>
              <p:nvPr/>
            </p:nvSpPr>
            <p:spPr bwMode="auto">
              <a:xfrm>
                <a:off x="17463" y="6819899"/>
                <a:ext cx="400050" cy="300038"/>
              </a:xfrm>
              <a:custGeom>
                <a:avLst/>
                <a:gdLst>
                  <a:gd name="T0" fmla="*/ 0 w 252"/>
                  <a:gd name="T1" fmla="*/ 0 h 189"/>
                  <a:gd name="T2" fmla="*/ 0 w 252"/>
                  <a:gd name="T3" fmla="*/ 189 h 189"/>
                  <a:gd name="T4" fmla="*/ 252 w 252"/>
                  <a:gd name="T5" fmla="*/ 189 h 189"/>
                  <a:gd name="T6" fmla="*/ 252 w 252"/>
                  <a:gd name="T7" fmla="*/ 0 h 189"/>
                  <a:gd name="T8" fmla="*/ 0 w 252"/>
                  <a:gd name="T9" fmla="*/ 0 h 189"/>
                  <a:gd name="T10" fmla="*/ 231 w 252"/>
                  <a:gd name="T11" fmla="*/ 168 h 189"/>
                  <a:gd name="T12" fmla="*/ 21 w 252"/>
                  <a:gd name="T13" fmla="*/ 168 h 189"/>
                  <a:gd name="T14" fmla="*/ 21 w 252"/>
                  <a:gd name="T15" fmla="*/ 21 h 189"/>
                  <a:gd name="T16" fmla="*/ 231 w 252"/>
                  <a:gd name="T17" fmla="*/ 21 h 189"/>
                  <a:gd name="T18" fmla="*/ 231 w 252"/>
                  <a:gd name="T19" fmla="*/ 168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2" h="189">
                    <a:moveTo>
                      <a:pt x="0" y="0"/>
                    </a:moveTo>
                    <a:lnTo>
                      <a:pt x="0" y="189"/>
                    </a:lnTo>
                    <a:lnTo>
                      <a:pt x="252" y="189"/>
                    </a:lnTo>
                    <a:lnTo>
                      <a:pt x="252" y="0"/>
                    </a:lnTo>
                    <a:lnTo>
                      <a:pt x="0" y="0"/>
                    </a:lnTo>
                    <a:close/>
                    <a:moveTo>
                      <a:pt x="231" y="168"/>
                    </a:moveTo>
                    <a:lnTo>
                      <a:pt x="21" y="168"/>
                    </a:lnTo>
                    <a:lnTo>
                      <a:pt x="21" y="21"/>
                    </a:lnTo>
                    <a:lnTo>
                      <a:pt x="231" y="21"/>
                    </a:lnTo>
                    <a:lnTo>
                      <a:pt x="231" y="168"/>
                    </a:lnTo>
                    <a:close/>
                  </a:path>
                </a:pathLst>
              </a:custGeom>
              <a:solidFill>
                <a:schemeClr val="bg1"/>
              </a:solid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grpSp>
      </p:grpSp>
      <p:grpSp>
        <p:nvGrpSpPr>
          <p:cNvPr id="68" name="组合 67"/>
          <p:cNvGrpSpPr/>
          <p:nvPr/>
        </p:nvGrpSpPr>
        <p:grpSpPr bwMode="auto">
          <a:xfrm>
            <a:off x="7845743" y="2319864"/>
            <a:ext cx="1965325" cy="1966913"/>
            <a:chOff x="7664955" y="2272577"/>
            <a:chExt cx="2052000" cy="2052000"/>
          </a:xfrm>
        </p:grpSpPr>
        <p:sp>
          <p:nvSpPr>
            <p:cNvPr id="69" name="泪滴形 68"/>
            <p:cNvSpPr>
              <a:spLocks noChangeAspect="1"/>
            </p:cNvSpPr>
            <p:nvPr/>
          </p:nvSpPr>
          <p:spPr>
            <a:xfrm rot="8100000" flipH="1">
              <a:off x="7664955" y="2272577"/>
              <a:ext cx="2052000" cy="2052000"/>
            </a:xfrm>
            <a:prstGeom prst="teardrop">
              <a:avLst/>
            </a:prstGeom>
            <a:solidFill>
              <a:srgbClr val="22189D">
                <a:alpha val="67000"/>
              </a:srgb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auto">
                <a:spcBef>
                  <a:spcPts val="0"/>
                </a:spcBef>
                <a:spcAft>
                  <a:spcPts val="0"/>
                </a:spcAft>
                <a:defRPr/>
              </a:pPr>
              <a:endParaRPr lang="zh-CN" altLang="en-US" sz="2490">
                <a:cs typeface="+mn-ea"/>
                <a:sym typeface="+mn-lt"/>
              </a:endParaRPr>
            </a:p>
          </p:txBody>
        </p:sp>
        <p:grpSp>
          <p:nvGrpSpPr>
            <p:cNvPr id="70" name="组合 69"/>
            <p:cNvGrpSpPr>
              <a:grpSpLocks noChangeAspect="1"/>
            </p:cNvGrpSpPr>
            <p:nvPr/>
          </p:nvGrpSpPr>
          <p:grpSpPr>
            <a:xfrm>
              <a:off x="8379660" y="3046577"/>
              <a:ext cx="622590" cy="504000"/>
              <a:chOff x="12042775" y="6005512"/>
              <a:chExt cx="400050" cy="323850"/>
            </a:xfrm>
            <a:solidFill>
              <a:srgbClr val="E9E9E9"/>
            </a:solidFill>
          </p:grpSpPr>
          <p:sp>
            <p:nvSpPr>
              <p:cNvPr id="71" name="Freeform 367"/>
              <p:cNvSpPr>
                <a:spLocks noEditPoints="1"/>
              </p:cNvSpPr>
              <p:nvPr/>
            </p:nvSpPr>
            <p:spPr bwMode="auto">
              <a:xfrm>
                <a:off x="12042775" y="6005512"/>
                <a:ext cx="400050" cy="323850"/>
              </a:xfrm>
              <a:custGeom>
                <a:avLst/>
                <a:gdLst>
                  <a:gd name="T0" fmla="*/ 0 w 252"/>
                  <a:gd name="T1" fmla="*/ 0 h 204"/>
                  <a:gd name="T2" fmla="*/ 0 w 252"/>
                  <a:gd name="T3" fmla="*/ 204 h 204"/>
                  <a:gd name="T4" fmla="*/ 252 w 252"/>
                  <a:gd name="T5" fmla="*/ 204 h 204"/>
                  <a:gd name="T6" fmla="*/ 252 w 252"/>
                  <a:gd name="T7" fmla="*/ 0 h 204"/>
                  <a:gd name="T8" fmla="*/ 0 w 252"/>
                  <a:gd name="T9" fmla="*/ 0 h 204"/>
                  <a:gd name="T10" fmla="*/ 231 w 252"/>
                  <a:gd name="T11" fmla="*/ 183 h 204"/>
                  <a:gd name="T12" fmla="*/ 21 w 252"/>
                  <a:gd name="T13" fmla="*/ 183 h 204"/>
                  <a:gd name="T14" fmla="*/ 21 w 252"/>
                  <a:gd name="T15" fmla="*/ 21 h 204"/>
                  <a:gd name="T16" fmla="*/ 231 w 252"/>
                  <a:gd name="T17" fmla="*/ 21 h 204"/>
                  <a:gd name="T18" fmla="*/ 231 w 252"/>
                  <a:gd name="T19" fmla="*/ 183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2" h="204">
                    <a:moveTo>
                      <a:pt x="0" y="0"/>
                    </a:moveTo>
                    <a:lnTo>
                      <a:pt x="0" y="204"/>
                    </a:lnTo>
                    <a:lnTo>
                      <a:pt x="252" y="204"/>
                    </a:lnTo>
                    <a:lnTo>
                      <a:pt x="252" y="0"/>
                    </a:lnTo>
                    <a:lnTo>
                      <a:pt x="0" y="0"/>
                    </a:lnTo>
                    <a:close/>
                    <a:moveTo>
                      <a:pt x="231" y="183"/>
                    </a:moveTo>
                    <a:lnTo>
                      <a:pt x="21" y="183"/>
                    </a:lnTo>
                    <a:lnTo>
                      <a:pt x="21" y="21"/>
                    </a:lnTo>
                    <a:lnTo>
                      <a:pt x="231" y="21"/>
                    </a:lnTo>
                    <a:lnTo>
                      <a:pt x="231" y="183"/>
                    </a:lnTo>
                    <a:close/>
                  </a:path>
                </a:pathLst>
              </a:custGeom>
              <a:solidFill>
                <a:schemeClr val="bg1"/>
              </a:solid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sp>
            <p:nvSpPr>
              <p:cNvPr id="72" name="Oval 368"/>
              <p:cNvSpPr>
                <a:spLocks noChangeArrowheads="1"/>
              </p:cNvSpPr>
              <p:nvPr/>
            </p:nvSpPr>
            <p:spPr bwMode="auto">
              <a:xfrm>
                <a:off x="12099925" y="6059487"/>
                <a:ext cx="42863" cy="42863"/>
              </a:xfrm>
              <a:prstGeom prst="ellipse">
                <a:avLst/>
              </a:prstGeom>
              <a:grp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sp>
            <p:nvSpPr>
              <p:cNvPr id="73" name="Oval 369"/>
              <p:cNvSpPr>
                <a:spLocks noChangeArrowheads="1"/>
              </p:cNvSpPr>
              <p:nvPr/>
            </p:nvSpPr>
            <p:spPr bwMode="auto">
              <a:xfrm>
                <a:off x="12344400" y="6059487"/>
                <a:ext cx="39688" cy="42863"/>
              </a:xfrm>
              <a:prstGeom prst="ellipse">
                <a:avLst/>
              </a:prstGeom>
              <a:grp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sp>
            <p:nvSpPr>
              <p:cNvPr id="74" name="Oval 370"/>
              <p:cNvSpPr>
                <a:spLocks noChangeArrowheads="1"/>
              </p:cNvSpPr>
              <p:nvPr/>
            </p:nvSpPr>
            <p:spPr bwMode="auto">
              <a:xfrm>
                <a:off x="12099925" y="6232524"/>
                <a:ext cx="42863" cy="41275"/>
              </a:xfrm>
              <a:prstGeom prst="ellipse">
                <a:avLst/>
              </a:prstGeom>
              <a:grp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sp>
            <p:nvSpPr>
              <p:cNvPr id="75" name="Oval 371"/>
              <p:cNvSpPr>
                <a:spLocks noChangeArrowheads="1"/>
              </p:cNvSpPr>
              <p:nvPr/>
            </p:nvSpPr>
            <p:spPr bwMode="auto">
              <a:xfrm>
                <a:off x="12344400" y="6232524"/>
                <a:ext cx="39688" cy="41275"/>
              </a:xfrm>
              <a:prstGeom prst="ellipse">
                <a:avLst/>
              </a:prstGeom>
              <a:grp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sp>
            <p:nvSpPr>
              <p:cNvPr id="76" name="Freeform 372"/>
              <p:cNvSpPr>
                <a:spLocks noEditPoints="1"/>
              </p:cNvSpPr>
              <p:nvPr/>
            </p:nvSpPr>
            <p:spPr bwMode="auto">
              <a:xfrm>
                <a:off x="12188825" y="6089649"/>
                <a:ext cx="109538" cy="155575"/>
              </a:xfrm>
              <a:custGeom>
                <a:avLst/>
                <a:gdLst>
                  <a:gd name="T0" fmla="*/ 69 w 69"/>
                  <a:gd name="T1" fmla="*/ 0 h 98"/>
                  <a:gd name="T2" fmla="*/ 0 w 69"/>
                  <a:gd name="T3" fmla="*/ 0 h 98"/>
                  <a:gd name="T4" fmla="*/ 0 w 69"/>
                  <a:gd name="T5" fmla="*/ 98 h 98"/>
                  <a:gd name="T6" fmla="*/ 69 w 69"/>
                  <a:gd name="T7" fmla="*/ 98 h 98"/>
                  <a:gd name="T8" fmla="*/ 69 w 69"/>
                  <a:gd name="T9" fmla="*/ 0 h 98"/>
                  <a:gd name="T10" fmla="*/ 50 w 69"/>
                  <a:gd name="T11" fmla="*/ 83 h 98"/>
                  <a:gd name="T12" fmla="*/ 18 w 69"/>
                  <a:gd name="T13" fmla="*/ 83 h 98"/>
                  <a:gd name="T14" fmla="*/ 18 w 69"/>
                  <a:gd name="T15" fmla="*/ 48 h 98"/>
                  <a:gd name="T16" fmla="*/ 50 w 69"/>
                  <a:gd name="T17" fmla="*/ 48 h 98"/>
                  <a:gd name="T18" fmla="*/ 50 w 69"/>
                  <a:gd name="T19" fmla="*/ 8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98">
                    <a:moveTo>
                      <a:pt x="69" y="0"/>
                    </a:moveTo>
                    <a:lnTo>
                      <a:pt x="0" y="0"/>
                    </a:lnTo>
                    <a:lnTo>
                      <a:pt x="0" y="98"/>
                    </a:lnTo>
                    <a:lnTo>
                      <a:pt x="69" y="98"/>
                    </a:lnTo>
                    <a:lnTo>
                      <a:pt x="69" y="0"/>
                    </a:lnTo>
                    <a:close/>
                    <a:moveTo>
                      <a:pt x="50" y="83"/>
                    </a:moveTo>
                    <a:lnTo>
                      <a:pt x="18" y="83"/>
                    </a:lnTo>
                    <a:lnTo>
                      <a:pt x="18" y="48"/>
                    </a:lnTo>
                    <a:lnTo>
                      <a:pt x="50" y="48"/>
                    </a:lnTo>
                    <a:lnTo>
                      <a:pt x="50" y="83"/>
                    </a:lnTo>
                    <a:close/>
                  </a:path>
                </a:pathLst>
              </a:custGeom>
              <a:solidFill>
                <a:schemeClr val="bg1"/>
              </a:solidFill>
              <a:ln>
                <a:noFill/>
              </a:ln>
            </p:spPr>
            <p:txBody>
              <a:bodyPr lIns="121920" tIns="60960" rIns="121920" bIns="60960"/>
              <a:lstStyle/>
              <a:p>
                <a:pPr defTabSz="914400" fontAlgn="auto">
                  <a:spcBef>
                    <a:spcPts val="0"/>
                  </a:spcBef>
                  <a:spcAft>
                    <a:spcPts val="0"/>
                  </a:spcAft>
                  <a:defRPr/>
                </a:pPr>
                <a:endParaRPr lang="zh-CN" altLang="en-US" sz="2490">
                  <a:cs typeface="+mn-ea"/>
                  <a:sym typeface="+mn-lt"/>
                </a:endParaRPr>
              </a:p>
            </p:txBody>
          </p:sp>
        </p:grpSp>
      </p:grpSp>
      <p:sp>
        <p:nvSpPr>
          <p:cNvPr id="77" name="矩形 76"/>
          <p:cNvSpPr>
            <a:spLocks noChangeArrowheads="1"/>
          </p:cNvSpPr>
          <p:nvPr/>
        </p:nvSpPr>
        <p:spPr bwMode="auto">
          <a:xfrm>
            <a:off x="2854325" y="4693285"/>
            <a:ext cx="6823075" cy="422275"/>
          </a:xfrm>
          <a:prstGeom prst="rect">
            <a:avLst/>
          </a:prstGeom>
          <a:noFill/>
          <a:ln w="9525">
            <a:noFill/>
            <a:miter lim="800000"/>
          </a:ln>
        </p:spPr>
        <p:txBody>
          <a:bodyPr wrap="square" lIns="91431" tIns="45716" rIns="91431" bIns="45716">
            <a:noAutofit/>
          </a:bodyPr>
          <a:lstStyle/>
          <a:p>
            <a:pPr algn="ctr"/>
            <a:r>
              <a:rPr lang="zh-CN" altLang="en-US" dirty="0">
                <a:solidFill>
                  <a:srgbClr val="22189D"/>
                </a:solidFill>
                <a:cs typeface="+mn-ea"/>
                <a:sym typeface="+mn-lt"/>
              </a:rPr>
              <a:t>人机互动，AI宠物，私人助手，模拟养成</a:t>
            </a:r>
            <a:endParaRPr lang="zh-CN" altLang="en-US" dirty="0">
              <a:solidFill>
                <a:srgbClr val="22189D"/>
              </a:solidFill>
              <a:cs typeface="+mn-ea"/>
              <a:sym typeface="+mn-lt"/>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1000" fill="hold"/>
                                        <p:tgtEl>
                                          <p:spTgt spid="22"/>
                                        </p:tgtEl>
                                        <p:attrNameLst>
                                          <p:attrName>ppt_w</p:attrName>
                                        </p:attrNameLst>
                                      </p:cBhvr>
                                      <p:tavLst>
                                        <p:tav tm="0">
                                          <p:val>
                                            <p:strVal val="#ppt_w*0.70"/>
                                          </p:val>
                                        </p:tav>
                                        <p:tav tm="100000">
                                          <p:val>
                                            <p:strVal val="#ppt_w"/>
                                          </p:val>
                                        </p:tav>
                                      </p:tavLst>
                                    </p:anim>
                                    <p:anim calcmode="lin" valueType="num">
                                      <p:cBhvr>
                                        <p:cTn id="8" dur="1000" fill="hold"/>
                                        <p:tgtEl>
                                          <p:spTgt spid="22"/>
                                        </p:tgtEl>
                                        <p:attrNameLst>
                                          <p:attrName>ppt_h</p:attrName>
                                        </p:attrNameLst>
                                      </p:cBhvr>
                                      <p:tavLst>
                                        <p:tav tm="0">
                                          <p:val>
                                            <p:strVal val="#ppt_h"/>
                                          </p:val>
                                        </p:tav>
                                        <p:tav tm="100000">
                                          <p:val>
                                            <p:strVal val="#ppt_h"/>
                                          </p:val>
                                        </p:tav>
                                      </p:tavLst>
                                    </p:anim>
                                    <p:animEffect transition="in" filter="fade">
                                      <p:cBhvr>
                                        <p:cTn id="9" dur="1000"/>
                                        <p:tgtEl>
                                          <p:spTgt spid="22"/>
                                        </p:tgtEl>
                                      </p:cBhvr>
                                    </p:animEffect>
                                  </p:childTnLst>
                                </p:cTn>
                              </p:par>
                              <p:par>
                                <p:cTn id="10" presetID="55" presetClass="entr" presetSubtype="0" fill="hold" nodeType="with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p:cTn id="12" dur="1000" fill="hold"/>
                                        <p:tgtEl>
                                          <p:spTgt spid="23"/>
                                        </p:tgtEl>
                                        <p:attrNameLst>
                                          <p:attrName>ppt_w</p:attrName>
                                        </p:attrNameLst>
                                      </p:cBhvr>
                                      <p:tavLst>
                                        <p:tav tm="0">
                                          <p:val>
                                            <p:strVal val="#ppt_w*0.70"/>
                                          </p:val>
                                        </p:tav>
                                        <p:tav tm="100000">
                                          <p:val>
                                            <p:strVal val="#ppt_w"/>
                                          </p:val>
                                        </p:tav>
                                      </p:tavLst>
                                    </p:anim>
                                    <p:anim calcmode="lin" valueType="num">
                                      <p:cBhvr>
                                        <p:cTn id="13" dur="1000" fill="hold"/>
                                        <p:tgtEl>
                                          <p:spTgt spid="23"/>
                                        </p:tgtEl>
                                        <p:attrNameLst>
                                          <p:attrName>ppt_h</p:attrName>
                                        </p:attrNameLst>
                                      </p:cBhvr>
                                      <p:tavLst>
                                        <p:tav tm="0">
                                          <p:val>
                                            <p:strVal val="#ppt_h"/>
                                          </p:val>
                                        </p:tav>
                                        <p:tav tm="100000">
                                          <p:val>
                                            <p:strVal val="#ppt_h"/>
                                          </p:val>
                                        </p:tav>
                                      </p:tavLst>
                                    </p:anim>
                                    <p:animEffect transition="in" filter="fade">
                                      <p:cBhvr>
                                        <p:cTn id="14" dur="1000"/>
                                        <p:tgtEl>
                                          <p:spTgt spid="23"/>
                                        </p:tgtEl>
                                      </p:cBhvr>
                                    </p:animEffect>
                                  </p:childTnLst>
                                </p:cTn>
                              </p:par>
                            </p:childTnLst>
                          </p:cTn>
                        </p:par>
                        <p:par>
                          <p:cTn id="15" fill="hold">
                            <p:stCondLst>
                              <p:cond delay="1000"/>
                            </p:stCondLst>
                            <p:childTnLst>
                              <p:par>
                                <p:cTn id="16" presetID="16" presetClass="entr" presetSubtype="21" fill="hold" nodeType="afterEffect">
                                  <p:stCondLst>
                                    <p:cond delay="0"/>
                                  </p:stCondLst>
                                  <p:childTnLst>
                                    <p:set>
                                      <p:cBhvr>
                                        <p:cTn id="17" dur="1" fill="hold">
                                          <p:stCondLst>
                                            <p:cond delay="0"/>
                                          </p:stCondLst>
                                        </p:cTn>
                                        <p:tgtEl>
                                          <p:spTgt spid="51"/>
                                        </p:tgtEl>
                                        <p:attrNameLst>
                                          <p:attrName>style.visibility</p:attrName>
                                        </p:attrNameLst>
                                      </p:cBhvr>
                                      <p:to>
                                        <p:strVal val="visible"/>
                                      </p:to>
                                    </p:set>
                                    <p:animEffect transition="in" filter="barn(inVertical)">
                                      <p:cBhvr>
                                        <p:cTn id="18" dur="500"/>
                                        <p:tgtEl>
                                          <p:spTgt spid="51"/>
                                        </p:tgtEl>
                                      </p:cBhvr>
                                    </p:animEffect>
                                  </p:childTnLst>
                                </p:cTn>
                              </p:par>
                              <p:par>
                                <p:cTn id="19" presetID="16" presetClass="entr" presetSubtype="21" fill="hold" nodeType="withEffect">
                                  <p:stCondLst>
                                    <p:cond delay="0"/>
                                  </p:stCondLst>
                                  <p:childTnLst>
                                    <p:set>
                                      <p:cBhvr>
                                        <p:cTn id="20" dur="1" fill="hold">
                                          <p:stCondLst>
                                            <p:cond delay="0"/>
                                          </p:stCondLst>
                                        </p:cTn>
                                        <p:tgtEl>
                                          <p:spTgt spid="56"/>
                                        </p:tgtEl>
                                        <p:attrNameLst>
                                          <p:attrName>style.visibility</p:attrName>
                                        </p:attrNameLst>
                                      </p:cBhvr>
                                      <p:to>
                                        <p:strVal val="visible"/>
                                      </p:to>
                                    </p:set>
                                    <p:animEffect transition="in" filter="barn(inVertical)">
                                      <p:cBhvr>
                                        <p:cTn id="21" dur="500"/>
                                        <p:tgtEl>
                                          <p:spTgt spid="56"/>
                                        </p:tgtEl>
                                      </p:cBhvr>
                                    </p:animEffect>
                                  </p:childTnLst>
                                </p:cTn>
                              </p:par>
                              <p:par>
                                <p:cTn id="22" presetID="16" presetClass="entr" presetSubtype="21" fill="hold" nodeType="withEffect">
                                  <p:stCondLst>
                                    <p:cond delay="0"/>
                                  </p:stCondLst>
                                  <p:childTnLst>
                                    <p:set>
                                      <p:cBhvr>
                                        <p:cTn id="23" dur="1" fill="hold">
                                          <p:stCondLst>
                                            <p:cond delay="0"/>
                                          </p:stCondLst>
                                        </p:cTn>
                                        <p:tgtEl>
                                          <p:spTgt spid="59"/>
                                        </p:tgtEl>
                                        <p:attrNameLst>
                                          <p:attrName>style.visibility</p:attrName>
                                        </p:attrNameLst>
                                      </p:cBhvr>
                                      <p:to>
                                        <p:strVal val="visible"/>
                                      </p:to>
                                    </p:set>
                                    <p:animEffect transition="in" filter="barn(inVertical)">
                                      <p:cBhvr>
                                        <p:cTn id="24" dur="500"/>
                                        <p:tgtEl>
                                          <p:spTgt spid="59"/>
                                        </p:tgtEl>
                                      </p:cBhvr>
                                    </p:animEffect>
                                  </p:childTnLst>
                                </p:cTn>
                              </p:par>
                              <p:par>
                                <p:cTn id="25" presetID="16" presetClass="entr" presetSubtype="21" fill="hold" nodeType="withEffect">
                                  <p:stCondLst>
                                    <p:cond delay="0"/>
                                  </p:stCondLst>
                                  <p:childTnLst>
                                    <p:set>
                                      <p:cBhvr>
                                        <p:cTn id="26" dur="1" fill="hold">
                                          <p:stCondLst>
                                            <p:cond delay="0"/>
                                          </p:stCondLst>
                                        </p:cTn>
                                        <p:tgtEl>
                                          <p:spTgt spid="68"/>
                                        </p:tgtEl>
                                        <p:attrNameLst>
                                          <p:attrName>style.visibility</p:attrName>
                                        </p:attrNameLst>
                                      </p:cBhvr>
                                      <p:to>
                                        <p:strVal val="visible"/>
                                      </p:to>
                                    </p:set>
                                    <p:animEffect transition="in" filter="barn(inVertical)">
                                      <p:cBhvr>
                                        <p:cTn id="27" dur="500"/>
                                        <p:tgtEl>
                                          <p:spTgt spid="68"/>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77"/>
                                        </p:tgtEl>
                                        <p:attrNameLst>
                                          <p:attrName>style.visibility</p:attrName>
                                        </p:attrNameLst>
                                      </p:cBhvr>
                                      <p:to>
                                        <p:strVal val="visible"/>
                                      </p:to>
                                    </p:set>
                                    <p:animEffect transition="in" filter="barn(inVertical)">
                                      <p:cBhvr>
                                        <p:cTn id="30"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7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5ba4ad82c8118"/>
          <p:cNvPicPr>
            <a:picLocks noChangeAspect="1"/>
          </p:cNvPicPr>
          <p:nvPr/>
        </p:nvPicPr>
        <p:blipFill>
          <a:blip r:embed="rId1"/>
          <a:stretch>
            <a:fillRect/>
          </a:stretch>
        </p:blipFill>
        <p:spPr>
          <a:xfrm rot="5400000">
            <a:off x="2667000" y="-2667000"/>
            <a:ext cx="6858000" cy="12192000"/>
          </a:xfrm>
          <a:prstGeom prst="rect">
            <a:avLst/>
          </a:prstGeom>
        </p:spPr>
      </p:pic>
      <p:sp>
        <p:nvSpPr>
          <p:cNvPr id="7" name="矩形 6"/>
          <p:cNvSpPr/>
          <p:nvPr/>
        </p:nvSpPr>
        <p:spPr>
          <a:xfrm>
            <a:off x="0" y="-47625"/>
            <a:ext cx="5697855" cy="6905625"/>
          </a:xfrm>
          <a:prstGeom prst="rect">
            <a:avLst/>
          </a:prstGeom>
          <a:solidFill>
            <a:schemeClr val="tx1">
              <a:lumMod val="50000"/>
              <a:lumOff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8" name="矩形 7"/>
          <p:cNvSpPr/>
          <p:nvPr/>
        </p:nvSpPr>
        <p:spPr>
          <a:xfrm>
            <a:off x="5697220" y="-24130"/>
            <a:ext cx="6494780" cy="6905625"/>
          </a:xfrm>
          <a:prstGeom prst="rect">
            <a:avLst/>
          </a:prstGeom>
          <a:solidFill>
            <a:schemeClr val="bg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9" name="圆角矩形 8"/>
          <p:cNvSpPr/>
          <p:nvPr/>
        </p:nvSpPr>
        <p:spPr>
          <a:xfrm>
            <a:off x="9288780" y="3928745"/>
            <a:ext cx="3047365" cy="2952750"/>
          </a:xfrm>
          <a:prstGeom prst="roundRect">
            <a:avLst>
              <a:gd name="adj" fmla="val 6408"/>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1" name="圆角矩形 10"/>
          <p:cNvSpPr/>
          <p:nvPr/>
        </p:nvSpPr>
        <p:spPr>
          <a:xfrm>
            <a:off x="843280" y="-47625"/>
            <a:ext cx="2311400" cy="2049145"/>
          </a:xfrm>
          <a:prstGeom prst="roundRect">
            <a:avLst>
              <a:gd name="adj" fmla="val 9637"/>
            </a:avLst>
          </a:prstGeom>
          <a:solidFill>
            <a:srgbClr val="26158C">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字魂57号-创细黑" panose="00000500000000000000" charset="-122"/>
            </a:endParaRPr>
          </a:p>
        </p:txBody>
      </p:sp>
      <p:sp>
        <p:nvSpPr>
          <p:cNvPr id="10" name="圆角矩形 9"/>
          <p:cNvSpPr/>
          <p:nvPr/>
        </p:nvSpPr>
        <p:spPr>
          <a:xfrm>
            <a:off x="2472055" y="1031240"/>
            <a:ext cx="7695565" cy="502983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23" name="文本框 22"/>
          <p:cNvSpPr txBox="1"/>
          <p:nvPr/>
        </p:nvSpPr>
        <p:spPr>
          <a:xfrm rot="5400000">
            <a:off x="10023475" y="3392170"/>
            <a:ext cx="3129915" cy="306705"/>
          </a:xfrm>
          <a:prstGeom prst="rect">
            <a:avLst/>
          </a:prstGeom>
          <a:noFill/>
        </p:spPr>
        <p:txBody>
          <a:bodyPr wrap="square" rtlCol="0">
            <a:spAutoFit/>
          </a:bodyPr>
          <a:p>
            <a:pPr algn="dist"/>
            <a:r>
              <a:rPr lang="en-US" sz="1400" b="1">
                <a:solidFill>
                  <a:srgbClr val="26158C">
                    <a:alpha val="83000"/>
                  </a:srgbClr>
                </a:solidFill>
                <a:latin typeface="字魂59号-创粗黑" panose="00000500000000000000" charset="-122"/>
                <a:ea typeface="字魂59号-创粗黑" panose="00000500000000000000" charset="-122"/>
                <a:cs typeface="字魂59号-创粗黑" panose="00000500000000000000" charset="-122"/>
              </a:rPr>
              <a:t>i </a:t>
            </a:r>
            <a:r>
              <a:rPr lang="en-US" altLang="zh-CN" sz="1400" b="1">
                <a:solidFill>
                  <a:srgbClr val="26158C">
                    <a:alpha val="83000"/>
                  </a:srgbClr>
                </a:solidFill>
                <a:latin typeface="字魂59号-创粗黑" panose="00000500000000000000" charset="-122"/>
                <a:ea typeface="字魂59号-创粗黑" panose="00000500000000000000" charset="-122"/>
                <a:cs typeface="字魂59号-创粗黑" panose="00000500000000000000" charset="-122"/>
              </a:rPr>
              <a:t>bao tu .com</a:t>
            </a:r>
            <a:endParaRPr lang="en-US" altLang="zh-CN" sz="1400" b="1">
              <a:solidFill>
                <a:srgbClr val="26158C">
                  <a:alpha val="83000"/>
                </a:srgbClr>
              </a:solidFill>
              <a:latin typeface="字魂59号-创粗黑" panose="00000500000000000000" charset="-122"/>
              <a:ea typeface="字魂59号-创粗黑" panose="00000500000000000000" charset="-122"/>
              <a:cs typeface="字魂59号-创粗黑" panose="00000500000000000000" charset="-122"/>
            </a:endParaRPr>
          </a:p>
        </p:txBody>
      </p:sp>
      <p:sp>
        <p:nvSpPr>
          <p:cNvPr id="2" name="文本框 1"/>
          <p:cNvSpPr txBox="1"/>
          <p:nvPr/>
        </p:nvSpPr>
        <p:spPr>
          <a:xfrm>
            <a:off x="4211320" y="3101340"/>
            <a:ext cx="4264025" cy="1106805"/>
          </a:xfrm>
          <a:prstGeom prst="rect">
            <a:avLst/>
          </a:prstGeom>
          <a:noFill/>
        </p:spPr>
        <p:txBody>
          <a:bodyPr wrap="square" rtlCol="0">
            <a:spAutoFit/>
          </a:bodyPr>
          <a:p>
            <a:pPr algn="dist"/>
            <a:r>
              <a:rPr lang="zh-CN" altLang="en-US" sz="6600" dirty="0">
                <a:solidFill>
                  <a:schemeClr val="bg1"/>
                </a:solidFill>
                <a:latin typeface="字魂59号-创粗黑" panose="00000500000000000000" charset="-122"/>
                <a:ea typeface="字魂59号-创粗黑" panose="00000500000000000000" charset="-122"/>
                <a:cs typeface="+mn-ea"/>
                <a:sym typeface="+mn-lt"/>
              </a:rPr>
              <a:t>系统功能</a:t>
            </a:r>
            <a:endParaRPr lang="zh-CN" altLang="en-US" sz="6600" dirty="0">
              <a:solidFill>
                <a:schemeClr val="bg1"/>
              </a:solidFill>
              <a:latin typeface="字魂59号-创粗黑" panose="00000500000000000000" charset="-122"/>
              <a:ea typeface="字魂59号-创粗黑" panose="00000500000000000000" charset="-122"/>
              <a:cs typeface="+mn-ea"/>
              <a:sym typeface="+mn-lt"/>
            </a:endParaRPr>
          </a:p>
        </p:txBody>
      </p:sp>
      <p:sp>
        <p:nvSpPr>
          <p:cNvPr id="30" name="文本框 29"/>
          <p:cNvSpPr txBox="1"/>
          <p:nvPr/>
        </p:nvSpPr>
        <p:spPr>
          <a:xfrm>
            <a:off x="4304030" y="4208145"/>
            <a:ext cx="4831715" cy="1076325"/>
          </a:xfrm>
          <a:prstGeom prst="rect">
            <a:avLst/>
          </a:prstGeom>
          <a:noFill/>
        </p:spPr>
        <p:txBody>
          <a:bodyPr wrap="square" rtlCol="0">
            <a:spAutoFit/>
          </a:bodyPr>
          <a:p>
            <a:pPr algn="l">
              <a:buClrTx/>
              <a:buSzTx/>
              <a:buFontTx/>
            </a:pPr>
            <a:r>
              <a:rPr lang="en-US" altLang="zh-CN" sz="3200" dirty="0">
                <a:solidFill>
                  <a:schemeClr val="bg1">
                    <a:alpha val="50000"/>
                  </a:schemeClr>
                </a:solidFill>
                <a:latin typeface="字魂58号-创中黑" panose="00000500000000000000" charset="-122"/>
                <a:ea typeface="字魂58号-创中黑" panose="00000500000000000000" charset="-122"/>
                <a:cs typeface="+mn-ea"/>
                <a:sym typeface="+mn-lt"/>
              </a:rPr>
              <a:t>System </a:t>
            </a:r>
            <a:endParaRPr lang="en-US" altLang="zh-CN" sz="3200" dirty="0">
              <a:solidFill>
                <a:schemeClr val="bg1">
                  <a:alpha val="50000"/>
                </a:schemeClr>
              </a:solidFill>
              <a:latin typeface="字魂58号-创中黑" panose="00000500000000000000" charset="-122"/>
              <a:ea typeface="字魂58号-创中黑" panose="00000500000000000000" charset="-122"/>
              <a:cs typeface="+mn-ea"/>
              <a:sym typeface="+mn-lt"/>
            </a:endParaRPr>
          </a:p>
          <a:p>
            <a:pPr indent="457200" algn="l">
              <a:buClrTx/>
              <a:buSzTx/>
              <a:buFontTx/>
            </a:pPr>
            <a:r>
              <a:rPr lang="en-US" altLang="zh-CN" sz="3200" dirty="0">
                <a:solidFill>
                  <a:schemeClr val="bg1">
                    <a:alpha val="50000"/>
                  </a:schemeClr>
                </a:solidFill>
                <a:latin typeface="字魂58号-创中黑" panose="00000500000000000000" charset="-122"/>
                <a:ea typeface="字魂58号-创中黑" panose="00000500000000000000" charset="-122"/>
                <a:cs typeface="+mn-ea"/>
                <a:sym typeface="+mn-lt"/>
              </a:rPr>
              <a:t>Function</a:t>
            </a:r>
            <a:endParaRPr lang="en-US" altLang="zh-CN" sz="3200" dirty="0">
              <a:solidFill>
                <a:schemeClr val="bg1">
                  <a:alpha val="50000"/>
                </a:schemeClr>
              </a:solidFill>
              <a:latin typeface="字魂58号-创中黑" panose="00000500000000000000" charset="-122"/>
              <a:ea typeface="字魂58号-创中黑" panose="00000500000000000000" charset="-122"/>
              <a:cs typeface="+mn-ea"/>
              <a:sym typeface="+mn-lt"/>
            </a:endParaRPr>
          </a:p>
        </p:txBody>
      </p:sp>
      <p:sp>
        <p:nvSpPr>
          <p:cNvPr id="3" name="文本框 2"/>
          <p:cNvSpPr txBox="1"/>
          <p:nvPr/>
        </p:nvSpPr>
        <p:spPr>
          <a:xfrm>
            <a:off x="4933315" y="2099310"/>
            <a:ext cx="2430145" cy="768350"/>
          </a:xfrm>
          <a:prstGeom prst="rect">
            <a:avLst/>
          </a:prstGeom>
          <a:noFill/>
        </p:spPr>
        <p:txBody>
          <a:bodyPr wrap="square" rtlCol="0">
            <a:spAutoFit/>
          </a:bodyPr>
          <a:p>
            <a:pPr algn="dist"/>
            <a:r>
              <a:rPr lang="en-US" altLang="zh-CN" sz="4400" dirty="0">
                <a:solidFill>
                  <a:schemeClr val="bg1"/>
                </a:solidFill>
                <a:latin typeface="字魂59号-创粗黑" panose="00000500000000000000" charset="-122"/>
                <a:ea typeface="字魂59号-创粗黑" panose="00000500000000000000" charset="-122"/>
                <a:cs typeface="+mn-ea"/>
                <a:sym typeface="+mn-lt"/>
              </a:rPr>
              <a:t>Part.2</a:t>
            </a:r>
            <a:endParaRPr lang="en-US" altLang="zh-CN" sz="4400" dirty="0">
              <a:solidFill>
                <a:schemeClr val="bg1"/>
              </a:solidFill>
              <a:latin typeface="字魂59号-创粗黑" panose="00000500000000000000" charset="-122"/>
              <a:ea typeface="字魂59号-创粗黑" panose="00000500000000000000" charset="-122"/>
              <a:cs typeface="+mn-ea"/>
              <a:sym typeface="+mn-lt"/>
            </a:endParaRPr>
          </a:p>
        </p:txBody>
      </p:sp>
      <p:sp>
        <p:nvSpPr>
          <p:cNvPr id="131" name="Freeform 341"/>
          <p:cNvSpPr>
            <a:spLocks noEditPoints="1"/>
          </p:cNvSpPr>
          <p:nvPr/>
        </p:nvSpPr>
        <p:spPr bwMode="auto">
          <a:xfrm>
            <a:off x="4211320" y="2327910"/>
            <a:ext cx="590550" cy="455930"/>
          </a:xfrm>
          <a:custGeom>
            <a:avLst/>
            <a:gdLst>
              <a:gd name="T0" fmla="*/ 33 w 97"/>
              <a:gd name="T1" fmla="*/ 75 h 75"/>
              <a:gd name="T2" fmla="*/ 44 w 97"/>
              <a:gd name="T3" fmla="*/ 75 h 75"/>
              <a:gd name="T4" fmla="*/ 47 w 97"/>
              <a:gd name="T5" fmla="*/ 73 h 75"/>
              <a:gd name="T6" fmla="*/ 47 w 97"/>
              <a:gd name="T7" fmla="*/ 49 h 75"/>
              <a:gd name="T8" fmla="*/ 39 w 97"/>
              <a:gd name="T9" fmla="*/ 45 h 75"/>
              <a:gd name="T10" fmla="*/ 30 w 97"/>
              <a:gd name="T11" fmla="*/ 50 h 75"/>
              <a:gd name="T12" fmla="*/ 30 w 97"/>
              <a:gd name="T13" fmla="*/ 73 h 75"/>
              <a:gd name="T14" fmla="*/ 33 w 97"/>
              <a:gd name="T15" fmla="*/ 75 h 75"/>
              <a:gd name="T16" fmla="*/ 0 w 97"/>
              <a:gd name="T17" fmla="*/ 49 h 75"/>
              <a:gd name="T18" fmla="*/ 37 w 97"/>
              <a:gd name="T19" fmla="*/ 28 h 75"/>
              <a:gd name="T20" fmla="*/ 39 w 97"/>
              <a:gd name="T21" fmla="*/ 26 h 75"/>
              <a:gd name="T22" fmla="*/ 41 w 97"/>
              <a:gd name="T23" fmla="*/ 28 h 75"/>
              <a:gd name="T24" fmla="*/ 52 w 97"/>
              <a:gd name="T25" fmla="*/ 34 h 75"/>
              <a:gd name="T26" fmla="*/ 81 w 97"/>
              <a:gd name="T27" fmla="*/ 9 h 75"/>
              <a:gd name="T28" fmla="*/ 77 w 97"/>
              <a:gd name="T29" fmla="*/ 4 h 75"/>
              <a:gd name="T30" fmla="*/ 87 w 97"/>
              <a:gd name="T31" fmla="*/ 2 h 75"/>
              <a:gd name="T32" fmla="*/ 97 w 97"/>
              <a:gd name="T33" fmla="*/ 0 h 75"/>
              <a:gd name="T34" fmla="*/ 94 w 97"/>
              <a:gd name="T35" fmla="*/ 10 h 75"/>
              <a:gd name="T36" fmla="*/ 91 w 97"/>
              <a:gd name="T37" fmla="*/ 19 h 75"/>
              <a:gd name="T38" fmla="*/ 87 w 97"/>
              <a:gd name="T39" fmla="*/ 15 h 75"/>
              <a:gd name="T40" fmla="*/ 55 w 97"/>
              <a:gd name="T41" fmla="*/ 42 h 75"/>
              <a:gd name="T42" fmla="*/ 53 w 97"/>
              <a:gd name="T43" fmla="*/ 44 h 75"/>
              <a:gd name="T44" fmla="*/ 50 w 97"/>
              <a:gd name="T45" fmla="*/ 43 h 75"/>
              <a:gd name="T46" fmla="*/ 39 w 97"/>
              <a:gd name="T47" fmla="*/ 36 h 75"/>
              <a:gd name="T48" fmla="*/ 5 w 97"/>
              <a:gd name="T49" fmla="*/ 57 h 75"/>
              <a:gd name="T50" fmla="*/ 0 w 97"/>
              <a:gd name="T51" fmla="*/ 49 h 75"/>
              <a:gd name="T52" fmla="*/ 10 w 97"/>
              <a:gd name="T53" fmla="*/ 75 h 75"/>
              <a:gd name="T54" fmla="*/ 21 w 97"/>
              <a:gd name="T55" fmla="*/ 75 h 75"/>
              <a:gd name="T56" fmla="*/ 23 w 97"/>
              <a:gd name="T57" fmla="*/ 73 h 75"/>
              <a:gd name="T58" fmla="*/ 23 w 97"/>
              <a:gd name="T59" fmla="*/ 54 h 75"/>
              <a:gd name="T60" fmla="*/ 7 w 97"/>
              <a:gd name="T61" fmla="*/ 64 h 75"/>
              <a:gd name="T62" fmla="*/ 7 w 97"/>
              <a:gd name="T63" fmla="*/ 73 h 75"/>
              <a:gd name="T64" fmla="*/ 10 w 97"/>
              <a:gd name="T65" fmla="*/ 75 h 75"/>
              <a:gd name="T66" fmla="*/ 56 w 97"/>
              <a:gd name="T67" fmla="*/ 75 h 75"/>
              <a:gd name="T68" fmla="*/ 67 w 97"/>
              <a:gd name="T69" fmla="*/ 75 h 75"/>
              <a:gd name="T70" fmla="*/ 70 w 97"/>
              <a:gd name="T71" fmla="*/ 73 h 75"/>
              <a:gd name="T72" fmla="*/ 70 w 97"/>
              <a:gd name="T73" fmla="*/ 39 h 75"/>
              <a:gd name="T74" fmla="*/ 70 w 97"/>
              <a:gd name="T75" fmla="*/ 39 h 75"/>
              <a:gd name="T76" fmla="*/ 54 w 97"/>
              <a:gd name="T77" fmla="*/ 53 h 75"/>
              <a:gd name="T78" fmla="*/ 53 w 97"/>
              <a:gd name="T79" fmla="*/ 52 h 75"/>
              <a:gd name="T80" fmla="*/ 53 w 97"/>
              <a:gd name="T81" fmla="*/ 73 h 75"/>
              <a:gd name="T82" fmla="*/ 56 w 97"/>
              <a:gd name="T83" fmla="*/ 75 h 75"/>
              <a:gd name="T84" fmla="*/ 79 w 97"/>
              <a:gd name="T85" fmla="*/ 75 h 75"/>
              <a:gd name="T86" fmla="*/ 90 w 97"/>
              <a:gd name="T87" fmla="*/ 75 h 75"/>
              <a:gd name="T88" fmla="*/ 93 w 97"/>
              <a:gd name="T89" fmla="*/ 73 h 75"/>
              <a:gd name="T90" fmla="*/ 93 w 97"/>
              <a:gd name="T91" fmla="*/ 32 h 75"/>
              <a:gd name="T92" fmla="*/ 86 w 97"/>
              <a:gd name="T93" fmla="*/ 24 h 75"/>
              <a:gd name="T94" fmla="*/ 77 w 97"/>
              <a:gd name="T95" fmla="*/ 33 h 75"/>
              <a:gd name="T96" fmla="*/ 77 w 97"/>
              <a:gd name="T97" fmla="*/ 73 h 75"/>
              <a:gd name="T98" fmla="*/ 79 w 97"/>
              <a:gd name="T9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7" h="75">
                <a:moveTo>
                  <a:pt x="33" y="75"/>
                </a:moveTo>
                <a:cubicBezTo>
                  <a:pt x="37" y="75"/>
                  <a:pt x="40" y="75"/>
                  <a:pt x="44" y="75"/>
                </a:cubicBezTo>
                <a:cubicBezTo>
                  <a:pt x="45" y="75"/>
                  <a:pt x="47" y="74"/>
                  <a:pt x="47" y="73"/>
                </a:cubicBezTo>
                <a:cubicBezTo>
                  <a:pt x="47" y="49"/>
                  <a:pt x="47" y="49"/>
                  <a:pt x="47" y="49"/>
                </a:cubicBezTo>
                <a:cubicBezTo>
                  <a:pt x="39" y="45"/>
                  <a:pt x="39" y="45"/>
                  <a:pt x="39" y="45"/>
                </a:cubicBezTo>
                <a:cubicBezTo>
                  <a:pt x="30" y="50"/>
                  <a:pt x="30" y="50"/>
                  <a:pt x="30" y="50"/>
                </a:cubicBezTo>
                <a:cubicBezTo>
                  <a:pt x="30" y="73"/>
                  <a:pt x="30" y="73"/>
                  <a:pt x="30" y="73"/>
                </a:cubicBezTo>
                <a:cubicBezTo>
                  <a:pt x="30" y="74"/>
                  <a:pt x="31" y="75"/>
                  <a:pt x="33" y="75"/>
                </a:cubicBezTo>
                <a:close/>
                <a:moveTo>
                  <a:pt x="0" y="49"/>
                </a:moveTo>
                <a:cubicBezTo>
                  <a:pt x="37" y="28"/>
                  <a:pt x="37" y="28"/>
                  <a:pt x="37" y="28"/>
                </a:cubicBezTo>
                <a:cubicBezTo>
                  <a:pt x="39" y="26"/>
                  <a:pt x="39" y="26"/>
                  <a:pt x="39" y="26"/>
                </a:cubicBezTo>
                <a:cubicBezTo>
                  <a:pt x="41" y="28"/>
                  <a:pt x="41" y="28"/>
                  <a:pt x="41" y="28"/>
                </a:cubicBezTo>
                <a:cubicBezTo>
                  <a:pt x="52" y="34"/>
                  <a:pt x="52" y="34"/>
                  <a:pt x="52" y="34"/>
                </a:cubicBezTo>
                <a:cubicBezTo>
                  <a:pt x="81" y="9"/>
                  <a:pt x="81" y="9"/>
                  <a:pt x="81" y="9"/>
                </a:cubicBezTo>
                <a:cubicBezTo>
                  <a:pt x="77" y="4"/>
                  <a:pt x="77" y="4"/>
                  <a:pt x="77" y="4"/>
                </a:cubicBezTo>
                <a:cubicBezTo>
                  <a:pt x="87" y="2"/>
                  <a:pt x="87" y="2"/>
                  <a:pt x="87" y="2"/>
                </a:cubicBezTo>
                <a:cubicBezTo>
                  <a:pt x="97" y="0"/>
                  <a:pt x="97" y="0"/>
                  <a:pt x="97" y="0"/>
                </a:cubicBezTo>
                <a:cubicBezTo>
                  <a:pt x="94" y="10"/>
                  <a:pt x="94" y="10"/>
                  <a:pt x="94" y="10"/>
                </a:cubicBezTo>
                <a:cubicBezTo>
                  <a:pt x="91" y="19"/>
                  <a:pt x="91" y="19"/>
                  <a:pt x="91" y="19"/>
                </a:cubicBezTo>
                <a:cubicBezTo>
                  <a:pt x="87" y="15"/>
                  <a:pt x="87" y="15"/>
                  <a:pt x="87" y="15"/>
                </a:cubicBezTo>
                <a:cubicBezTo>
                  <a:pt x="55" y="42"/>
                  <a:pt x="55" y="42"/>
                  <a:pt x="55" y="42"/>
                </a:cubicBezTo>
                <a:cubicBezTo>
                  <a:pt x="53" y="44"/>
                  <a:pt x="53" y="44"/>
                  <a:pt x="53" y="44"/>
                </a:cubicBezTo>
                <a:cubicBezTo>
                  <a:pt x="50" y="43"/>
                  <a:pt x="50" y="43"/>
                  <a:pt x="50" y="43"/>
                </a:cubicBezTo>
                <a:cubicBezTo>
                  <a:pt x="39" y="36"/>
                  <a:pt x="39" y="36"/>
                  <a:pt x="39" y="36"/>
                </a:cubicBezTo>
                <a:cubicBezTo>
                  <a:pt x="5" y="57"/>
                  <a:pt x="5" y="57"/>
                  <a:pt x="5" y="57"/>
                </a:cubicBezTo>
                <a:cubicBezTo>
                  <a:pt x="0" y="49"/>
                  <a:pt x="0" y="49"/>
                  <a:pt x="0" y="49"/>
                </a:cubicBezTo>
                <a:close/>
                <a:moveTo>
                  <a:pt x="10" y="75"/>
                </a:moveTo>
                <a:cubicBezTo>
                  <a:pt x="21" y="75"/>
                  <a:pt x="21" y="75"/>
                  <a:pt x="21" y="75"/>
                </a:cubicBezTo>
                <a:cubicBezTo>
                  <a:pt x="22" y="75"/>
                  <a:pt x="23" y="74"/>
                  <a:pt x="23" y="73"/>
                </a:cubicBezTo>
                <a:cubicBezTo>
                  <a:pt x="23" y="54"/>
                  <a:pt x="23" y="54"/>
                  <a:pt x="23" y="54"/>
                </a:cubicBezTo>
                <a:cubicBezTo>
                  <a:pt x="7" y="64"/>
                  <a:pt x="7" y="64"/>
                  <a:pt x="7" y="64"/>
                </a:cubicBezTo>
                <a:cubicBezTo>
                  <a:pt x="7" y="73"/>
                  <a:pt x="7" y="73"/>
                  <a:pt x="7" y="73"/>
                </a:cubicBezTo>
                <a:cubicBezTo>
                  <a:pt x="7" y="74"/>
                  <a:pt x="8" y="75"/>
                  <a:pt x="10" y="75"/>
                </a:cubicBezTo>
                <a:close/>
                <a:moveTo>
                  <a:pt x="56" y="75"/>
                </a:moveTo>
                <a:cubicBezTo>
                  <a:pt x="60" y="75"/>
                  <a:pt x="63" y="75"/>
                  <a:pt x="67" y="75"/>
                </a:cubicBezTo>
                <a:cubicBezTo>
                  <a:pt x="69" y="75"/>
                  <a:pt x="70" y="74"/>
                  <a:pt x="70" y="73"/>
                </a:cubicBezTo>
                <a:cubicBezTo>
                  <a:pt x="70" y="62"/>
                  <a:pt x="70" y="50"/>
                  <a:pt x="70" y="39"/>
                </a:cubicBezTo>
                <a:cubicBezTo>
                  <a:pt x="70" y="39"/>
                  <a:pt x="70" y="39"/>
                  <a:pt x="70" y="39"/>
                </a:cubicBezTo>
                <a:cubicBezTo>
                  <a:pt x="54" y="53"/>
                  <a:pt x="54" y="53"/>
                  <a:pt x="54" y="53"/>
                </a:cubicBezTo>
                <a:cubicBezTo>
                  <a:pt x="53" y="52"/>
                  <a:pt x="53" y="52"/>
                  <a:pt x="53" y="52"/>
                </a:cubicBezTo>
                <a:cubicBezTo>
                  <a:pt x="53" y="73"/>
                  <a:pt x="53" y="73"/>
                  <a:pt x="53" y="73"/>
                </a:cubicBezTo>
                <a:cubicBezTo>
                  <a:pt x="53" y="74"/>
                  <a:pt x="55" y="75"/>
                  <a:pt x="56" y="75"/>
                </a:cubicBezTo>
                <a:close/>
                <a:moveTo>
                  <a:pt x="79" y="75"/>
                </a:moveTo>
                <a:cubicBezTo>
                  <a:pt x="90" y="75"/>
                  <a:pt x="90" y="75"/>
                  <a:pt x="90" y="75"/>
                </a:cubicBezTo>
                <a:cubicBezTo>
                  <a:pt x="92" y="75"/>
                  <a:pt x="93" y="74"/>
                  <a:pt x="93" y="73"/>
                </a:cubicBezTo>
                <a:cubicBezTo>
                  <a:pt x="93" y="32"/>
                  <a:pt x="93" y="32"/>
                  <a:pt x="93" y="32"/>
                </a:cubicBezTo>
                <a:cubicBezTo>
                  <a:pt x="86" y="24"/>
                  <a:pt x="86" y="24"/>
                  <a:pt x="86" y="24"/>
                </a:cubicBezTo>
                <a:cubicBezTo>
                  <a:pt x="77" y="33"/>
                  <a:pt x="77" y="33"/>
                  <a:pt x="77" y="33"/>
                </a:cubicBezTo>
                <a:cubicBezTo>
                  <a:pt x="77" y="73"/>
                  <a:pt x="77" y="73"/>
                  <a:pt x="77" y="73"/>
                </a:cubicBezTo>
                <a:cubicBezTo>
                  <a:pt x="77" y="74"/>
                  <a:pt x="78" y="75"/>
                  <a:pt x="79" y="75"/>
                </a:cubicBezTo>
                <a:close/>
              </a:path>
            </a:pathLst>
          </a:custGeom>
          <a:solidFill>
            <a:schemeClr val="bg1"/>
          </a:solidFill>
          <a:ln>
            <a:noFill/>
          </a:ln>
        </p:spPr>
        <p:txBody>
          <a:bodyPr vert="horz" wrap="square" lIns="91440" tIns="45720" rIns="91440" bIns="45720" numCol="1" anchor="t" anchorCtr="0" compatLnSpc="1"/>
          <a:p>
            <a:pPr>
              <a:lnSpc>
                <a:spcPct val="150000"/>
              </a:lnSpc>
            </a:pPr>
            <a:endParaRPr lang="zh-CN" altLang="en-US" sz="1100" dirty="0">
              <a:solidFill>
                <a:prstClr val="black"/>
              </a:solidFill>
              <a:latin typeface="字魂59号-创粗黑" panose="00000500000000000000" charset="-122"/>
              <a:ea typeface="字魂59号-创粗黑" panose="00000500000000000000" charset="-122"/>
              <a:cs typeface="+mn-ea"/>
              <a:sym typeface="Arial" panose="020B0604020202020204" pitchFamily="34" charset="0"/>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ppt_x</p:attrName>
                                        </p:attrNameLst>
                                      </p:cBhvr>
                                      <p:tavLst>
                                        <p:tav tm="0">
                                          <p:val>
                                            <p:strVal val="#ppt_x"/>
                                          </p:val>
                                        </p:tav>
                                        <p:tav tm="100000">
                                          <p:val>
                                            <p:strVal val="#ppt_x"/>
                                          </p:val>
                                        </p:tav>
                                      </p:tavLst>
                                    </p:anim>
                                    <p:anim calcmode="lin" valueType="num">
                                      <p:cBhvr>
                                        <p:cTn id="9" dur="1000" fill="hold"/>
                                        <p:tgtEl>
                                          <p:spTgt spid="23"/>
                                        </p:tgtEl>
                                        <p:attrNameLst>
                                          <p:attrName>ppt_y</p:attrName>
                                        </p:attrNameLst>
                                      </p:cBhvr>
                                      <p:tavLst>
                                        <p:tav tm="0">
                                          <p:val>
                                            <p:strVal val="#ppt_y-.1"/>
                                          </p:val>
                                        </p:tav>
                                        <p:tav tm="100000">
                                          <p:val>
                                            <p:strVal val="#ppt_y"/>
                                          </p:val>
                                        </p:tav>
                                      </p:tavLst>
                                    </p:anim>
                                  </p:childTnLst>
                                </p:cTn>
                              </p:par>
                              <p:par>
                                <p:cTn id="10" presetID="55"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strVal val="#ppt_w*0.70"/>
                                          </p:val>
                                        </p:tav>
                                        <p:tav tm="100000">
                                          <p:val>
                                            <p:strVal val="#ppt_w"/>
                                          </p:val>
                                        </p:tav>
                                      </p:tavLst>
                                    </p:anim>
                                    <p:anim calcmode="lin" valueType="num">
                                      <p:cBhvr>
                                        <p:cTn id="13" dur="1000" fill="hold"/>
                                        <p:tgtEl>
                                          <p:spTgt spid="2"/>
                                        </p:tgtEl>
                                        <p:attrNameLst>
                                          <p:attrName>ppt_h</p:attrName>
                                        </p:attrNameLst>
                                      </p:cBhvr>
                                      <p:tavLst>
                                        <p:tav tm="0">
                                          <p:val>
                                            <p:strVal val="#ppt_h"/>
                                          </p:val>
                                        </p:tav>
                                        <p:tav tm="100000">
                                          <p:val>
                                            <p:strVal val="#ppt_h"/>
                                          </p:val>
                                        </p:tav>
                                      </p:tavLst>
                                    </p:anim>
                                    <p:animEffect transition="in" filter="fade">
                                      <p:cBhvr>
                                        <p:cTn id="14" dur="1000"/>
                                        <p:tgtEl>
                                          <p:spTgt spid="2"/>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p:cTn id="17" dur="1000" fill="hold"/>
                                        <p:tgtEl>
                                          <p:spTgt spid="30"/>
                                        </p:tgtEl>
                                        <p:attrNameLst>
                                          <p:attrName>ppt_w</p:attrName>
                                        </p:attrNameLst>
                                      </p:cBhvr>
                                      <p:tavLst>
                                        <p:tav tm="0">
                                          <p:val>
                                            <p:strVal val="#ppt_w*0.70"/>
                                          </p:val>
                                        </p:tav>
                                        <p:tav tm="100000">
                                          <p:val>
                                            <p:strVal val="#ppt_w"/>
                                          </p:val>
                                        </p:tav>
                                      </p:tavLst>
                                    </p:anim>
                                    <p:anim calcmode="lin" valueType="num">
                                      <p:cBhvr>
                                        <p:cTn id="18" dur="1000" fill="hold"/>
                                        <p:tgtEl>
                                          <p:spTgt spid="30"/>
                                        </p:tgtEl>
                                        <p:attrNameLst>
                                          <p:attrName>ppt_h</p:attrName>
                                        </p:attrNameLst>
                                      </p:cBhvr>
                                      <p:tavLst>
                                        <p:tav tm="0">
                                          <p:val>
                                            <p:strVal val="#ppt_h"/>
                                          </p:val>
                                        </p:tav>
                                        <p:tav tm="100000">
                                          <p:val>
                                            <p:strVal val="#ppt_h"/>
                                          </p:val>
                                        </p:tav>
                                      </p:tavLst>
                                    </p:anim>
                                    <p:animEffect transition="in" filter="fade">
                                      <p:cBhvr>
                                        <p:cTn id="19" dur="1000"/>
                                        <p:tgtEl>
                                          <p:spTgt spid="30"/>
                                        </p:tgtEl>
                                      </p:cBhvr>
                                    </p:animEffect>
                                  </p:childTnLst>
                                </p:cTn>
                              </p:par>
                              <p:par>
                                <p:cTn id="20" presetID="55"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1000" fill="hold"/>
                                        <p:tgtEl>
                                          <p:spTgt spid="3"/>
                                        </p:tgtEl>
                                        <p:attrNameLst>
                                          <p:attrName>ppt_w</p:attrName>
                                        </p:attrNameLst>
                                      </p:cBhvr>
                                      <p:tavLst>
                                        <p:tav tm="0">
                                          <p:val>
                                            <p:strVal val="#ppt_w*0.70"/>
                                          </p:val>
                                        </p:tav>
                                        <p:tav tm="100000">
                                          <p:val>
                                            <p:strVal val="#ppt_w"/>
                                          </p:val>
                                        </p:tav>
                                      </p:tavLst>
                                    </p:anim>
                                    <p:anim calcmode="lin" valueType="num">
                                      <p:cBhvr>
                                        <p:cTn id="23" dur="1000" fill="hold"/>
                                        <p:tgtEl>
                                          <p:spTgt spid="3"/>
                                        </p:tgtEl>
                                        <p:attrNameLst>
                                          <p:attrName>ppt_h</p:attrName>
                                        </p:attrNameLst>
                                      </p:cBhvr>
                                      <p:tavLst>
                                        <p:tav tm="0">
                                          <p:val>
                                            <p:strVal val="#ppt_h"/>
                                          </p:val>
                                        </p:tav>
                                        <p:tav tm="100000">
                                          <p:val>
                                            <p:strVal val="#ppt_h"/>
                                          </p:val>
                                        </p:tav>
                                      </p:tavLst>
                                    </p:anim>
                                    <p:animEffect transition="in" filter="fade">
                                      <p:cBhvr>
                                        <p:cTn id="24" dur="1000"/>
                                        <p:tgtEl>
                                          <p:spTgt spid="3"/>
                                        </p:tgtEl>
                                      </p:cBhvr>
                                    </p:animEffect>
                                  </p:childTnLst>
                                </p:cTn>
                              </p:par>
                              <p:par>
                                <p:cTn id="25" presetID="16" presetClass="entr" presetSubtype="21" fill="hold" grpId="0" nodeType="withEffect">
                                  <p:stCondLst>
                                    <p:cond delay="0"/>
                                  </p:stCondLst>
                                  <p:childTnLst>
                                    <p:set>
                                      <p:cBhvr>
                                        <p:cTn id="26" dur="1" fill="hold">
                                          <p:stCondLst>
                                            <p:cond delay="0"/>
                                          </p:stCondLst>
                                        </p:cTn>
                                        <p:tgtEl>
                                          <p:spTgt spid="131"/>
                                        </p:tgtEl>
                                        <p:attrNameLst>
                                          <p:attrName>style.visibility</p:attrName>
                                        </p:attrNameLst>
                                      </p:cBhvr>
                                      <p:to>
                                        <p:strVal val="visible"/>
                                      </p:to>
                                    </p:set>
                                    <p:animEffect transition="in" filter="barn(inVertical)">
                                      <p:cBhvr>
                                        <p:cTn id="27" dur="50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 grpId="0"/>
      <p:bldP spid="30" grpId="0"/>
      <p:bldP spid="3" grpId="0"/>
      <p:bldP spid="131"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AECEF">
            <a:alpha val="46000"/>
          </a:srgbClr>
        </a:solidFill>
        <a:effectLst/>
      </p:bgPr>
    </p:bg>
    <p:spTree>
      <p:nvGrpSpPr>
        <p:cNvPr id="1" name=""/>
        <p:cNvGrpSpPr/>
        <p:nvPr/>
      </p:nvGrpSpPr>
      <p:grpSpPr/>
      <p:sp>
        <p:nvSpPr>
          <p:cNvPr id="10" name="圆角矩形 9"/>
          <p:cNvSpPr/>
          <p:nvPr/>
        </p:nvSpPr>
        <p:spPr>
          <a:xfrm>
            <a:off x="1042670" y="467360"/>
            <a:ext cx="556895" cy="408305"/>
          </a:xfrm>
          <a:prstGeom prst="roundRect">
            <a:avLst>
              <a:gd name="adj" fmla="val 6594"/>
            </a:avLst>
          </a:prstGeom>
          <a:solidFill>
            <a:srgbClr val="26158C">
              <a:alpha val="80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4" name="文本框 3"/>
          <p:cNvSpPr txBox="1"/>
          <p:nvPr/>
        </p:nvSpPr>
        <p:spPr>
          <a:xfrm>
            <a:off x="1822450" y="467360"/>
            <a:ext cx="1944370" cy="398780"/>
          </a:xfrm>
          <a:prstGeom prst="rect">
            <a:avLst/>
          </a:prstGeom>
          <a:noFill/>
        </p:spPr>
        <p:txBody>
          <a:bodyPr wrap="square" rtlCol="0">
            <a:spAutoFit/>
          </a:bodyPr>
          <a:p>
            <a:pPr algn="dist"/>
            <a:r>
              <a:rPr lang="zh-CN" altLang="en-US" sz="2000" dirty="0">
                <a:solidFill>
                  <a:srgbClr val="29227D"/>
                </a:solidFill>
                <a:latin typeface="字魂59号-创粗黑" panose="00000500000000000000" charset="-122"/>
                <a:ea typeface="字魂59号-创粗黑" panose="00000500000000000000" charset="-122"/>
                <a:cs typeface="+mn-ea"/>
                <a:sym typeface="+mn-lt"/>
              </a:rPr>
              <a:t>系统功能</a:t>
            </a:r>
            <a:endParaRPr lang="zh-CN" altLang="en-US" sz="2000" dirty="0">
              <a:solidFill>
                <a:srgbClr val="29227D"/>
              </a:solidFill>
              <a:latin typeface="字魂59号-创粗黑" panose="00000500000000000000" charset="-122"/>
              <a:ea typeface="字魂59号-创粗黑" panose="00000500000000000000" charset="-122"/>
              <a:cs typeface="+mn-ea"/>
              <a:sym typeface="+mn-lt"/>
            </a:endParaRPr>
          </a:p>
        </p:txBody>
      </p:sp>
      <p:sp>
        <p:nvSpPr>
          <p:cNvPr id="5" name="圆角矩形 4"/>
          <p:cNvSpPr/>
          <p:nvPr/>
        </p:nvSpPr>
        <p:spPr>
          <a:xfrm>
            <a:off x="836295" y="355600"/>
            <a:ext cx="556895" cy="408305"/>
          </a:xfrm>
          <a:prstGeom prst="roundRect">
            <a:avLst>
              <a:gd name="adj" fmla="val 6594"/>
            </a:avLst>
          </a:prstGeom>
          <a:solidFill>
            <a:srgbClr val="26158C">
              <a:alpha val="35000"/>
            </a:srgbClr>
          </a:solidFill>
          <a:ln>
            <a:noFill/>
          </a:ln>
          <a:effectLst>
            <a:outerShdw blurRad="889000" dist="38100" dir="2700000" sx="103000" sy="10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ffectLst>
                <a:outerShdw blurRad="50800" dist="38100" dir="2700000" algn="tl" rotWithShape="0">
                  <a:prstClr val="black">
                    <a:alpha val="40000"/>
                  </a:prstClr>
                </a:outerShdw>
              </a:effectLst>
              <a:cs typeface="字魂57号-创细黑" panose="00000500000000000000" charset="-122"/>
            </a:endParaRPr>
          </a:p>
        </p:txBody>
      </p:sp>
      <p:sp>
        <p:nvSpPr>
          <p:cNvPr id="3" name="矩形 2"/>
          <p:cNvSpPr/>
          <p:nvPr/>
        </p:nvSpPr>
        <p:spPr>
          <a:xfrm>
            <a:off x="0" y="1365885"/>
            <a:ext cx="12192000" cy="3297555"/>
          </a:xfrm>
          <a:prstGeom prst="rect">
            <a:avLst/>
          </a:prstGeom>
          <a:solidFill>
            <a:srgbClr val="26158C">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a:cs typeface="字魂59号-创粗黑" panose="00000500000000000000" charset="-122"/>
            </a:endParaRPr>
          </a:p>
        </p:txBody>
      </p:sp>
      <p:grpSp>
        <p:nvGrpSpPr>
          <p:cNvPr id="7" name="组合 6"/>
          <p:cNvGrpSpPr/>
          <p:nvPr/>
        </p:nvGrpSpPr>
        <p:grpSpPr>
          <a:xfrm>
            <a:off x="547066" y="1584407"/>
            <a:ext cx="11162748" cy="4545555"/>
            <a:chOff x="527381" y="1049374"/>
            <a:chExt cx="11162748" cy="4545555"/>
          </a:xfrm>
        </p:grpSpPr>
        <p:grpSp>
          <p:nvGrpSpPr>
            <p:cNvPr id="63" name="组合 62"/>
            <p:cNvGrpSpPr/>
            <p:nvPr/>
          </p:nvGrpSpPr>
          <p:grpSpPr>
            <a:xfrm>
              <a:off x="527381" y="4293097"/>
              <a:ext cx="698500" cy="698500"/>
              <a:chOff x="1989981" y="992843"/>
              <a:chExt cx="523875" cy="523875"/>
            </a:xfrm>
            <a:solidFill>
              <a:srgbClr val="2C4153"/>
            </a:solidFill>
          </p:grpSpPr>
          <p:sp>
            <p:nvSpPr>
              <p:cNvPr id="64" name="椭圆 63"/>
              <p:cNvSpPr/>
              <p:nvPr/>
            </p:nvSpPr>
            <p:spPr>
              <a:xfrm>
                <a:off x="1989981" y="992843"/>
                <a:ext cx="523875" cy="523875"/>
              </a:xfrm>
              <a:prstGeom prst="ellipse">
                <a:avLst/>
              </a:prstGeom>
              <a:solidFill>
                <a:srgbClr val="612B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字魂59号-创粗黑" panose="00000500000000000000" charset="-122"/>
                </a:endParaRPr>
              </a:p>
            </p:txBody>
          </p:sp>
          <p:grpSp>
            <p:nvGrpSpPr>
              <p:cNvPr id="65" name="组合 64"/>
              <p:cNvGrpSpPr/>
              <p:nvPr/>
            </p:nvGrpSpPr>
            <p:grpSpPr>
              <a:xfrm>
                <a:off x="2117939" y="1182650"/>
                <a:ext cx="285591" cy="201412"/>
                <a:chOff x="1326496" y="4283251"/>
                <a:chExt cx="1129493" cy="796573"/>
              </a:xfrm>
              <a:grpFill/>
            </p:grpSpPr>
            <p:cxnSp>
              <p:nvCxnSpPr>
                <p:cNvPr id="66" name="直接连接符 65"/>
                <p:cNvCxnSpPr/>
                <p:nvPr/>
              </p:nvCxnSpPr>
              <p:spPr>
                <a:xfrm>
                  <a:off x="1537989" y="4295029"/>
                  <a:ext cx="698725" cy="0"/>
                </a:xfrm>
                <a:prstGeom prst="line">
                  <a:avLst/>
                </a:prstGeom>
                <a:grpFill/>
                <a:ln w="15875" cap="rnd">
                  <a:no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2236914" y="4298775"/>
                  <a:ext cx="219075" cy="219075"/>
                </a:xfrm>
                <a:prstGeom prst="line">
                  <a:avLst/>
                </a:prstGeom>
                <a:grpFill/>
                <a:ln w="15875" cap="rnd">
                  <a:no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1899269" y="4524375"/>
                  <a:ext cx="555448" cy="555449"/>
                </a:xfrm>
                <a:prstGeom prst="line">
                  <a:avLst/>
                </a:prstGeom>
                <a:grpFill/>
                <a:ln w="15875" cap="rnd">
                  <a:no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flipV="1">
                  <a:off x="1328513" y="4514850"/>
                  <a:ext cx="545924" cy="545925"/>
                </a:xfrm>
                <a:prstGeom prst="line">
                  <a:avLst/>
                </a:prstGeom>
                <a:grpFill/>
                <a:ln w="15875" cap="rnd">
                  <a:no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1326496" y="4308299"/>
                  <a:ext cx="206551" cy="206551"/>
                </a:xfrm>
                <a:prstGeom prst="line">
                  <a:avLst/>
                </a:prstGeom>
                <a:grpFill/>
                <a:ln w="15875" cap="rnd">
                  <a:no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1356343" y="4527374"/>
                  <a:ext cx="1076325" cy="0"/>
                </a:xfrm>
                <a:prstGeom prst="line">
                  <a:avLst/>
                </a:prstGeom>
                <a:grpFill/>
                <a:ln w="12700">
                  <a:no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flipV="1">
                  <a:off x="1572178" y="4536899"/>
                  <a:ext cx="314326" cy="523875"/>
                </a:xfrm>
                <a:prstGeom prst="line">
                  <a:avLst/>
                </a:prstGeom>
                <a:grpFill/>
                <a:ln w="12700">
                  <a:no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flipV="1">
                  <a:off x="1769466" y="4527374"/>
                  <a:ext cx="123826" cy="533402"/>
                </a:xfrm>
                <a:prstGeom prst="line">
                  <a:avLst/>
                </a:prstGeom>
                <a:grpFill/>
                <a:ln w="12700">
                  <a:no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V="1">
                  <a:off x="1889743" y="4527374"/>
                  <a:ext cx="124669" cy="533400"/>
                </a:xfrm>
                <a:prstGeom prst="line">
                  <a:avLst/>
                </a:prstGeom>
                <a:grpFill/>
                <a:ln w="12700">
                  <a:no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V="1">
                  <a:off x="1889743" y="4527374"/>
                  <a:ext cx="333375" cy="533400"/>
                </a:xfrm>
                <a:prstGeom prst="line">
                  <a:avLst/>
                </a:prstGeom>
                <a:grpFill/>
                <a:ln w="12700">
                  <a:no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1558860" y="4311585"/>
                  <a:ext cx="218255" cy="218255"/>
                </a:xfrm>
                <a:prstGeom prst="line">
                  <a:avLst/>
                </a:prstGeom>
                <a:grpFill/>
                <a:ln w="12700">
                  <a:no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1808780" y="4314826"/>
                  <a:ext cx="219414" cy="219414"/>
                </a:xfrm>
                <a:prstGeom prst="line">
                  <a:avLst/>
                </a:prstGeom>
                <a:grpFill/>
                <a:ln w="12700">
                  <a:no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2001110" y="4304522"/>
                  <a:ext cx="227122" cy="227122"/>
                </a:xfrm>
                <a:prstGeom prst="line">
                  <a:avLst/>
                </a:prstGeom>
                <a:grpFill/>
                <a:ln w="12700">
                  <a:no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1582714" y="4305300"/>
                  <a:ext cx="217593" cy="217594"/>
                </a:xfrm>
                <a:prstGeom prst="line">
                  <a:avLst/>
                </a:prstGeom>
                <a:grpFill/>
                <a:ln w="12700">
                  <a:no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1770014" y="4295775"/>
                  <a:ext cx="227538" cy="227539"/>
                </a:xfrm>
                <a:prstGeom prst="line">
                  <a:avLst/>
                </a:prstGeom>
                <a:grpFill/>
                <a:ln w="12700">
                  <a:no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2014412" y="4283251"/>
                  <a:ext cx="227538" cy="227539"/>
                </a:xfrm>
                <a:prstGeom prst="line">
                  <a:avLst/>
                </a:prstGeom>
                <a:grpFill/>
                <a:ln w="12700">
                  <a:noFill/>
                </a:ln>
              </p:spPr>
              <p:style>
                <a:lnRef idx="1">
                  <a:schemeClr val="accent1"/>
                </a:lnRef>
                <a:fillRef idx="0">
                  <a:schemeClr val="accent1"/>
                </a:fillRef>
                <a:effectRef idx="0">
                  <a:schemeClr val="accent1"/>
                </a:effectRef>
                <a:fontRef idx="minor">
                  <a:schemeClr val="tx1"/>
                </a:fontRef>
              </p:style>
            </p:cxnSp>
          </p:grpSp>
        </p:grpSp>
        <p:sp>
          <p:nvSpPr>
            <p:cNvPr id="56" name="文本框 55"/>
            <p:cNvSpPr txBox="1"/>
            <p:nvPr/>
          </p:nvSpPr>
          <p:spPr>
            <a:xfrm>
              <a:off x="583262" y="1049374"/>
              <a:ext cx="3259725" cy="461665"/>
            </a:xfrm>
            <a:prstGeom prst="rect">
              <a:avLst/>
            </a:prstGeom>
            <a:noFill/>
          </p:spPr>
          <p:txBody>
            <a:bodyPr wrap="square" rtlCol="0">
              <a:spAutoFit/>
            </a:bodyPr>
            <a:lstStyle/>
            <a:p>
              <a:r>
                <a:rPr lang="zh-CN" altLang="en-US" sz="2400" b="1">
                  <a:solidFill>
                    <a:schemeClr val="bg1"/>
                  </a:solidFill>
                  <a:latin typeface="字魂59号-创粗黑" panose="00000500000000000000" charset="-122"/>
                  <a:ea typeface="字魂59号-创粗黑" panose="00000500000000000000" charset="-122"/>
                  <a:cs typeface="字魂59号-创粗黑" panose="00000500000000000000" charset="-122"/>
                </a:rPr>
                <a:t>项目</a:t>
              </a:r>
              <a:r>
                <a:rPr lang="zh-CN" altLang="en-US" sz="2400" b="1" dirty="0">
                  <a:solidFill>
                    <a:schemeClr val="bg1"/>
                  </a:solidFill>
                  <a:latin typeface="字魂59号-创粗黑" panose="00000500000000000000" charset="-122"/>
                  <a:ea typeface="字魂59号-创粗黑" panose="00000500000000000000" charset="-122"/>
                  <a:cs typeface="字魂59号-创粗黑" panose="00000500000000000000" charset="-122"/>
                </a:rPr>
                <a:t>背景概述</a:t>
              </a:r>
              <a:endParaRPr lang="zh-CN" altLang="en-US" sz="2400" b="1" dirty="0">
                <a:solidFill>
                  <a:schemeClr val="bg1"/>
                </a:solidFill>
                <a:latin typeface="字魂59号-创粗黑" panose="00000500000000000000" charset="-122"/>
                <a:ea typeface="字魂59号-创粗黑" panose="00000500000000000000" charset="-122"/>
                <a:cs typeface="字魂59号-创粗黑" panose="00000500000000000000" charset="-122"/>
              </a:endParaRPr>
            </a:p>
          </p:txBody>
        </p:sp>
        <p:sp>
          <p:nvSpPr>
            <p:cNvPr id="91" name="Content Placeholder 2"/>
            <p:cNvSpPr txBox="1"/>
            <p:nvPr/>
          </p:nvSpPr>
          <p:spPr>
            <a:xfrm>
              <a:off x="1319865" y="4359134"/>
              <a:ext cx="4382759" cy="499450"/>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lnSpc>
                  <a:spcPct val="150000"/>
                </a:lnSpc>
              </a:pPr>
              <a:r>
                <a:rPr lang="zh-CN" altLang="en-US" sz="900" dirty="0">
                  <a:solidFill>
                    <a:schemeClr val="tx1">
                      <a:lumMod val="75000"/>
                      <a:lumOff val="25000"/>
                    </a:schemeClr>
                  </a:solidFill>
                  <a:cs typeface="+mn-ea"/>
                  <a:sym typeface="+mn-lt"/>
                </a:rPr>
                <a:t>请您在此修改您的内容，或者将内容粘贴到记事本后，复制到此段落中请您在此修改您的内容，或者将内容粘贴到记事本后，复制到此段落中</a:t>
              </a:r>
              <a:endParaRPr lang="zh-CN" altLang="en-US" sz="900" dirty="0">
                <a:solidFill>
                  <a:schemeClr val="tx1">
                    <a:lumMod val="75000"/>
                    <a:lumOff val="25000"/>
                  </a:schemeClr>
                </a:solidFill>
                <a:latin typeface="+mn-ea"/>
                <a:cs typeface="+mn-ea"/>
                <a:sym typeface="+mn-lt"/>
              </a:endParaRPr>
            </a:p>
          </p:txBody>
        </p:sp>
        <p:grpSp>
          <p:nvGrpSpPr>
            <p:cNvPr id="93" name="Group 487"/>
            <p:cNvGrpSpPr>
              <a:grpSpLocks noChangeAspect="1"/>
            </p:cNvGrpSpPr>
            <p:nvPr/>
          </p:nvGrpSpPr>
          <p:grpSpPr bwMode="auto">
            <a:xfrm>
              <a:off x="701364" y="4433287"/>
              <a:ext cx="375534" cy="400869"/>
              <a:chOff x="3589" y="100"/>
              <a:chExt cx="3839" cy="4098"/>
            </a:xfrm>
            <a:solidFill>
              <a:schemeClr val="bg1"/>
            </a:solidFill>
          </p:grpSpPr>
          <p:sp>
            <p:nvSpPr>
              <p:cNvPr id="94" name="Freeform 489"/>
              <p:cNvSpPr>
                <a:spLocks noEditPoints="1"/>
              </p:cNvSpPr>
              <p:nvPr/>
            </p:nvSpPr>
            <p:spPr bwMode="auto">
              <a:xfrm>
                <a:off x="3701" y="2798"/>
                <a:ext cx="3727" cy="1400"/>
              </a:xfrm>
              <a:custGeom>
                <a:avLst/>
                <a:gdLst>
                  <a:gd name="T0" fmla="*/ 867 w 3727"/>
                  <a:gd name="T1" fmla="*/ 210 h 1400"/>
                  <a:gd name="T2" fmla="*/ 723 w 3727"/>
                  <a:gd name="T3" fmla="*/ 271 h 1400"/>
                  <a:gd name="T4" fmla="*/ 593 w 3727"/>
                  <a:gd name="T5" fmla="*/ 354 h 1400"/>
                  <a:gd name="T6" fmla="*/ 477 w 3727"/>
                  <a:gd name="T7" fmla="*/ 457 h 1400"/>
                  <a:gd name="T8" fmla="*/ 381 w 3727"/>
                  <a:gd name="T9" fmla="*/ 578 h 1400"/>
                  <a:gd name="T10" fmla="*/ 304 w 3727"/>
                  <a:gd name="T11" fmla="*/ 713 h 1400"/>
                  <a:gd name="T12" fmla="*/ 250 w 3727"/>
                  <a:gd name="T13" fmla="*/ 860 h 1400"/>
                  <a:gd name="T14" fmla="*/ 178 w 3727"/>
                  <a:gd name="T15" fmla="*/ 1237 h 1400"/>
                  <a:gd name="T16" fmla="*/ 3493 w 3727"/>
                  <a:gd name="T17" fmla="*/ 938 h 1400"/>
                  <a:gd name="T18" fmla="*/ 3451 w 3727"/>
                  <a:gd name="T19" fmla="*/ 785 h 1400"/>
                  <a:gd name="T20" fmla="*/ 3387 w 3727"/>
                  <a:gd name="T21" fmla="*/ 644 h 1400"/>
                  <a:gd name="T22" fmla="*/ 3299 w 3727"/>
                  <a:gd name="T23" fmla="*/ 516 h 1400"/>
                  <a:gd name="T24" fmla="*/ 3193 w 3727"/>
                  <a:gd name="T25" fmla="*/ 403 h 1400"/>
                  <a:gd name="T26" fmla="*/ 3070 w 3727"/>
                  <a:gd name="T27" fmla="*/ 310 h 1400"/>
                  <a:gd name="T28" fmla="*/ 2933 w 3727"/>
                  <a:gd name="T29" fmla="*/ 238 h 1400"/>
                  <a:gd name="T30" fmla="*/ 2782 w 3727"/>
                  <a:gd name="T31" fmla="*/ 188 h 1400"/>
                  <a:gd name="T32" fmla="*/ 1903 w 3727"/>
                  <a:gd name="T33" fmla="*/ 1065 h 1400"/>
                  <a:gd name="T34" fmla="*/ 1863 w 3727"/>
                  <a:gd name="T35" fmla="*/ 1075 h 1400"/>
                  <a:gd name="T36" fmla="*/ 1822 w 3727"/>
                  <a:gd name="T37" fmla="*/ 1065 h 1400"/>
                  <a:gd name="T38" fmla="*/ 944 w 3727"/>
                  <a:gd name="T39" fmla="*/ 188 h 1400"/>
                  <a:gd name="T40" fmla="*/ 1920 w 3727"/>
                  <a:gd name="T41" fmla="*/ 628 h 1400"/>
                  <a:gd name="T42" fmla="*/ 1766 w 3727"/>
                  <a:gd name="T43" fmla="*/ 782 h 1400"/>
                  <a:gd name="T44" fmla="*/ 2576 w 3727"/>
                  <a:gd name="T45" fmla="*/ 163 h 1400"/>
                  <a:gd name="T46" fmla="*/ 2384 w 3727"/>
                  <a:gd name="T47" fmla="*/ 163 h 1400"/>
                  <a:gd name="T48" fmla="*/ 1148 w 3727"/>
                  <a:gd name="T49" fmla="*/ 163 h 1400"/>
                  <a:gd name="T50" fmla="*/ 1748 w 3727"/>
                  <a:gd name="T51" fmla="*/ 570 h 1400"/>
                  <a:gd name="T52" fmla="*/ 1160 w 3727"/>
                  <a:gd name="T53" fmla="*/ 163 h 1400"/>
                  <a:gd name="T54" fmla="*/ 1376 w 3727"/>
                  <a:gd name="T55" fmla="*/ 0 h 1400"/>
                  <a:gd name="T56" fmla="*/ 1415 w 3727"/>
                  <a:gd name="T57" fmla="*/ 10 h 1400"/>
                  <a:gd name="T58" fmla="*/ 1863 w 3727"/>
                  <a:gd name="T59" fmla="*/ 455 h 1400"/>
                  <a:gd name="T60" fmla="*/ 2310 w 3727"/>
                  <a:gd name="T61" fmla="*/ 10 h 1400"/>
                  <a:gd name="T62" fmla="*/ 2351 w 3727"/>
                  <a:gd name="T63" fmla="*/ 0 h 1400"/>
                  <a:gd name="T64" fmla="*/ 2635 w 3727"/>
                  <a:gd name="T65" fmla="*/ 2 h 1400"/>
                  <a:gd name="T66" fmla="*/ 2771 w 3727"/>
                  <a:gd name="T67" fmla="*/ 19 h 1400"/>
                  <a:gd name="T68" fmla="*/ 2852 w 3727"/>
                  <a:gd name="T69" fmla="*/ 38 h 1400"/>
                  <a:gd name="T70" fmla="*/ 3008 w 3727"/>
                  <a:gd name="T71" fmla="*/ 92 h 1400"/>
                  <a:gd name="T72" fmla="*/ 3153 w 3727"/>
                  <a:gd name="T73" fmla="*/ 169 h 1400"/>
                  <a:gd name="T74" fmla="*/ 3286 w 3727"/>
                  <a:gd name="T75" fmla="*/ 267 h 1400"/>
                  <a:gd name="T76" fmla="*/ 3405 w 3727"/>
                  <a:gd name="T77" fmla="*/ 385 h 1400"/>
                  <a:gd name="T78" fmla="*/ 3504 w 3727"/>
                  <a:gd name="T79" fmla="*/ 521 h 1400"/>
                  <a:gd name="T80" fmla="*/ 3581 w 3727"/>
                  <a:gd name="T81" fmla="*/ 667 h 1400"/>
                  <a:gd name="T82" fmla="*/ 3636 w 3727"/>
                  <a:gd name="T83" fmla="*/ 826 h 1400"/>
                  <a:gd name="T84" fmla="*/ 3725 w 3727"/>
                  <a:gd name="T85" fmla="*/ 1304 h 1400"/>
                  <a:gd name="T86" fmla="*/ 3724 w 3727"/>
                  <a:gd name="T87" fmla="*/ 1339 h 1400"/>
                  <a:gd name="T88" fmla="*/ 3708 w 3727"/>
                  <a:gd name="T89" fmla="*/ 1370 h 1400"/>
                  <a:gd name="T90" fmla="*/ 3679 w 3727"/>
                  <a:gd name="T91" fmla="*/ 1393 h 1400"/>
                  <a:gd name="T92" fmla="*/ 3645 w 3727"/>
                  <a:gd name="T93" fmla="*/ 1400 h 1400"/>
                  <a:gd name="T94" fmla="*/ 63 w 3727"/>
                  <a:gd name="T95" fmla="*/ 1398 h 1400"/>
                  <a:gd name="T96" fmla="*/ 32 w 3727"/>
                  <a:gd name="T97" fmla="*/ 1383 h 1400"/>
                  <a:gd name="T98" fmla="*/ 8 w 3727"/>
                  <a:gd name="T99" fmla="*/ 1355 h 1400"/>
                  <a:gd name="T100" fmla="*/ 0 w 3727"/>
                  <a:gd name="T101" fmla="*/ 1322 h 1400"/>
                  <a:gd name="T102" fmla="*/ 73 w 3727"/>
                  <a:gd name="T103" fmla="*/ 908 h 1400"/>
                  <a:gd name="T104" fmla="*/ 115 w 3727"/>
                  <a:gd name="T105" fmla="*/ 746 h 1400"/>
                  <a:gd name="T106" fmla="*/ 181 w 3727"/>
                  <a:gd name="T107" fmla="*/ 593 h 1400"/>
                  <a:gd name="T108" fmla="*/ 269 w 3727"/>
                  <a:gd name="T109" fmla="*/ 451 h 1400"/>
                  <a:gd name="T110" fmla="*/ 378 w 3727"/>
                  <a:gd name="T111" fmla="*/ 323 h 1400"/>
                  <a:gd name="T112" fmla="*/ 505 w 3727"/>
                  <a:gd name="T113" fmla="*/ 215 h 1400"/>
                  <a:gd name="T114" fmla="*/ 644 w 3727"/>
                  <a:gd name="T115" fmla="*/ 127 h 1400"/>
                  <a:gd name="T116" fmla="*/ 795 w 3727"/>
                  <a:gd name="T117" fmla="*/ 61 h 1400"/>
                  <a:gd name="T118" fmla="*/ 955 w 3727"/>
                  <a:gd name="T119" fmla="*/ 19 h 1400"/>
                  <a:gd name="T120" fmla="*/ 1091 w 3727"/>
                  <a:gd name="T121" fmla="*/ 2 h 1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27" h="1400">
                    <a:moveTo>
                      <a:pt x="944" y="188"/>
                    </a:moveTo>
                    <a:lnTo>
                      <a:pt x="867" y="210"/>
                    </a:lnTo>
                    <a:lnTo>
                      <a:pt x="794" y="238"/>
                    </a:lnTo>
                    <a:lnTo>
                      <a:pt x="723" y="271"/>
                    </a:lnTo>
                    <a:lnTo>
                      <a:pt x="656" y="310"/>
                    </a:lnTo>
                    <a:lnTo>
                      <a:pt x="593" y="354"/>
                    </a:lnTo>
                    <a:lnTo>
                      <a:pt x="533" y="403"/>
                    </a:lnTo>
                    <a:lnTo>
                      <a:pt x="477" y="457"/>
                    </a:lnTo>
                    <a:lnTo>
                      <a:pt x="426" y="516"/>
                    </a:lnTo>
                    <a:lnTo>
                      <a:pt x="381" y="578"/>
                    </a:lnTo>
                    <a:lnTo>
                      <a:pt x="340" y="644"/>
                    </a:lnTo>
                    <a:lnTo>
                      <a:pt x="304" y="713"/>
                    </a:lnTo>
                    <a:lnTo>
                      <a:pt x="274" y="785"/>
                    </a:lnTo>
                    <a:lnTo>
                      <a:pt x="250" y="860"/>
                    </a:lnTo>
                    <a:lnTo>
                      <a:pt x="233" y="938"/>
                    </a:lnTo>
                    <a:lnTo>
                      <a:pt x="178" y="1237"/>
                    </a:lnTo>
                    <a:lnTo>
                      <a:pt x="3547" y="1237"/>
                    </a:lnTo>
                    <a:lnTo>
                      <a:pt x="3493" y="938"/>
                    </a:lnTo>
                    <a:lnTo>
                      <a:pt x="3476" y="860"/>
                    </a:lnTo>
                    <a:lnTo>
                      <a:pt x="3451" y="785"/>
                    </a:lnTo>
                    <a:lnTo>
                      <a:pt x="3421" y="713"/>
                    </a:lnTo>
                    <a:lnTo>
                      <a:pt x="3387" y="644"/>
                    </a:lnTo>
                    <a:lnTo>
                      <a:pt x="3346" y="578"/>
                    </a:lnTo>
                    <a:lnTo>
                      <a:pt x="3299" y="516"/>
                    </a:lnTo>
                    <a:lnTo>
                      <a:pt x="3248" y="457"/>
                    </a:lnTo>
                    <a:lnTo>
                      <a:pt x="3193" y="403"/>
                    </a:lnTo>
                    <a:lnTo>
                      <a:pt x="3134" y="354"/>
                    </a:lnTo>
                    <a:lnTo>
                      <a:pt x="3070" y="310"/>
                    </a:lnTo>
                    <a:lnTo>
                      <a:pt x="3002" y="271"/>
                    </a:lnTo>
                    <a:lnTo>
                      <a:pt x="2933" y="238"/>
                    </a:lnTo>
                    <a:lnTo>
                      <a:pt x="2858" y="210"/>
                    </a:lnTo>
                    <a:lnTo>
                      <a:pt x="2782" y="188"/>
                    </a:lnTo>
                    <a:lnTo>
                      <a:pt x="1920" y="1051"/>
                    </a:lnTo>
                    <a:lnTo>
                      <a:pt x="1903" y="1065"/>
                    </a:lnTo>
                    <a:lnTo>
                      <a:pt x="1884" y="1072"/>
                    </a:lnTo>
                    <a:lnTo>
                      <a:pt x="1863" y="1075"/>
                    </a:lnTo>
                    <a:lnTo>
                      <a:pt x="1842" y="1072"/>
                    </a:lnTo>
                    <a:lnTo>
                      <a:pt x="1822" y="1065"/>
                    </a:lnTo>
                    <a:lnTo>
                      <a:pt x="1805" y="1051"/>
                    </a:lnTo>
                    <a:lnTo>
                      <a:pt x="944" y="188"/>
                    </a:lnTo>
                    <a:close/>
                    <a:moveTo>
                      <a:pt x="2384" y="163"/>
                    </a:moveTo>
                    <a:lnTo>
                      <a:pt x="1920" y="628"/>
                    </a:lnTo>
                    <a:lnTo>
                      <a:pt x="1920" y="628"/>
                    </a:lnTo>
                    <a:lnTo>
                      <a:pt x="1766" y="782"/>
                    </a:lnTo>
                    <a:lnTo>
                      <a:pt x="1863" y="878"/>
                    </a:lnTo>
                    <a:lnTo>
                      <a:pt x="2576" y="163"/>
                    </a:lnTo>
                    <a:lnTo>
                      <a:pt x="2567" y="163"/>
                    </a:lnTo>
                    <a:lnTo>
                      <a:pt x="2384" y="163"/>
                    </a:lnTo>
                    <a:close/>
                    <a:moveTo>
                      <a:pt x="1160" y="163"/>
                    </a:moveTo>
                    <a:lnTo>
                      <a:pt x="1148" y="163"/>
                    </a:lnTo>
                    <a:lnTo>
                      <a:pt x="1651" y="666"/>
                    </a:lnTo>
                    <a:lnTo>
                      <a:pt x="1748" y="570"/>
                    </a:lnTo>
                    <a:lnTo>
                      <a:pt x="1341" y="163"/>
                    </a:lnTo>
                    <a:lnTo>
                      <a:pt x="1160" y="163"/>
                    </a:lnTo>
                    <a:close/>
                    <a:moveTo>
                      <a:pt x="1160" y="0"/>
                    </a:moveTo>
                    <a:lnTo>
                      <a:pt x="1376" y="0"/>
                    </a:lnTo>
                    <a:lnTo>
                      <a:pt x="1397" y="3"/>
                    </a:lnTo>
                    <a:lnTo>
                      <a:pt x="1415" y="10"/>
                    </a:lnTo>
                    <a:lnTo>
                      <a:pt x="1433" y="24"/>
                    </a:lnTo>
                    <a:lnTo>
                      <a:pt x="1863" y="455"/>
                    </a:lnTo>
                    <a:lnTo>
                      <a:pt x="2294" y="24"/>
                    </a:lnTo>
                    <a:lnTo>
                      <a:pt x="2310" y="10"/>
                    </a:lnTo>
                    <a:lnTo>
                      <a:pt x="2330" y="3"/>
                    </a:lnTo>
                    <a:lnTo>
                      <a:pt x="2351" y="0"/>
                    </a:lnTo>
                    <a:lnTo>
                      <a:pt x="2567" y="0"/>
                    </a:lnTo>
                    <a:lnTo>
                      <a:pt x="2635" y="2"/>
                    </a:lnTo>
                    <a:lnTo>
                      <a:pt x="2703" y="8"/>
                    </a:lnTo>
                    <a:lnTo>
                      <a:pt x="2771" y="19"/>
                    </a:lnTo>
                    <a:lnTo>
                      <a:pt x="2771" y="19"/>
                    </a:lnTo>
                    <a:lnTo>
                      <a:pt x="2852" y="38"/>
                    </a:lnTo>
                    <a:lnTo>
                      <a:pt x="2931" y="61"/>
                    </a:lnTo>
                    <a:lnTo>
                      <a:pt x="3008" y="92"/>
                    </a:lnTo>
                    <a:lnTo>
                      <a:pt x="3083" y="127"/>
                    </a:lnTo>
                    <a:lnTo>
                      <a:pt x="3153" y="169"/>
                    </a:lnTo>
                    <a:lnTo>
                      <a:pt x="3222" y="215"/>
                    </a:lnTo>
                    <a:lnTo>
                      <a:pt x="3286" y="267"/>
                    </a:lnTo>
                    <a:lnTo>
                      <a:pt x="3347" y="323"/>
                    </a:lnTo>
                    <a:lnTo>
                      <a:pt x="3405" y="385"/>
                    </a:lnTo>
                    <a:lnTo>
                      <a:pt x="3457" y="451"/>
                    </a:lnTo>
                    <a:lnTo>
                      <a:pt x="3504" y="521"/>
                    </a:lnTo>
                    <a:lnTo>
                      <a:pt x="3545" y="593"/>
                    </a:lnTo>
                    <a:lnTo>
                      <a:pt x="3581" y="667"/>
                    </a:lnTo>
                    <a:lnTo>
                      <a:pt x="3611" y="746"/>
                    </a:lnTo>
                    <a:lnTo>
                      <a:pt x="3636" y="826"/>
                    </a:lnTo>
                    <a:lnTo>
                      <a:pt x="3653" y="908"/>
                    </a:lnTo>
                    <a:lnTo>
                      <a:pt x="3725" y="1304"/>
                    </a:lnTo>
                    <a:lnTo>
                      <a:pt x="3727" y="1322"/>
                    </a:lnTo>
                    <a:lnTo>
                      <a:pt x="3724" y="1339"/>
                    </a:lnTo>
                    <a:lnTo>
                      <a:pt x="3718" y="1355"/>
                    </a:lnTo>
                    <a:lnTo>
                      <a:pt x="3708" y="1370"/>
                    </a:lnTo>
                    <a:lnTo>
                      <a:pt x="3694" y="1383"/>
                    </a:lnTo>
                    <a:lnTo>
                      <a:pt x="3679" y="1393"/>
                    </a:lnTo>
                    <a:lnTo>
                      <a:pt x="3662" y="1398"/>
                    </a:lnTo>
                    <a:lnTo>
                      <a:pt x="3645" y="1400"/>
                    </a:lnTo>
                    <a:lnTo>
                      <a:pt x="82" y="1400"/>
                    </a:lnTo>
                    <a:lnTo>
                      <a:pt x="63" y="1398"/>
                    </a:lnTo>
                    <a:lnTo>
                      <a:pt x="47" y="1393"/>
                    </a:lnTo>
                    <a:lnTo>
                      <a:pt x="32" y="1383"/>
                    </a:lnTo>
                    <a:lnTo>
                      <a:pt x="18" y="1370"/>
                    </a:lnTo>
                    <a:lnTo>
                      <a:pt x="8" y="1355"/>
                    </a:lnTo>
                    <a:lnTo>
                      <a:pt x="2" y="1339"/>
                    </a:lnTo>
                    <a:lnTo>
                      <a:pt x="0" y="1322"/>
                    </a:lnTo>
                    <a:lnTo>
                      <a:pt x="1" y="1304"/>
                    </a:lnTo>
                    <a:lnTo>
                      <a:pt x="73" y="908"/>
                    </a:lnTo>
                    <a:lnTo>
                      <a:pt x="90" y="826"/>
                    </a:lnTo>
                    <a:lnTo>
                      <a:pt x="115" y="746"/>
                    </a:lnTo>
                    <a:lnTo>
                      <a:pt x="145" y="667"/>
                    </a:lnTo>
                    <a:lnTo>
                      <a:pt x="181" y="593"/>
                    </a:lnTo>
                    <a:lnTo>
                      <a:pt x="222" y="521"/>
                    </a:lnTo>
                    <a:lnTo>
                      <a:pt x="269" y="451"/>
                    </a:lnTo>
                    <a:lnTo>
                      <a:pt x="321" y="385"/>
                    </a:lnTo>
                    <a:lnTo>
                      <a:pt x="378" y="323"/>
                    </a:lnTo>
                    <a:lnTo>
                      <a:pt x="440" y="267"/>
                    </a:lnTo>
                    <a:lnTo>
                      <a:pt x="505" y="215"/>
                    </a:lnTo>
                    <a:lnTo>
                      <a:pt x="573" y="169"/>
                    </a:lnTo>
                    <a:lnTo>
                      <a:pt x="644" y="127"/>
                    </a:lnTo>
                    <a:lnTo>
                      <a:pt x="718" y="92"/>
                    </a:lnTo>
                    <a:lnTo>
                      <a:pt x="795" y="61"/>
                    </a:lnTo>
                    <a:lnTo>
                      <a:pt x="873" y="38"/>
                    </a:lnTo>
                    <a:lnTo>
                      <a:pt x="955" y="19"/>
                    </a:lnTo>
                    <a:lnTo>
                      <a:pt x="1023" y="8"/>
                    </a:lnTo>
                    <a:lnTo>
                      <a:pt x="1091" y="2"/>
                    </a:lnTo>
                    <a:lnTo>
                      <a:pt x="1160" y="0"/>
                    </a:lnTo>
                    <a:close/>
                  </a:path>
                </a:pathLst>
              </a:custGeom>
              <a:grpFill/>
              <a:ln w="0">
                <a:noFill/>
                <a:prstDash val="solid"/>
                <a:round/>
              </a:ln>
            </p:spPr>
            <p:txBody>
              <a:bodyPr vert="horz" wrap="square" lIns="91440" tIns="45720" rIns="91440" bIns="45720" numCol="1" anchor="t" anchorCtr="0" compatLnSpc="1"/>
              <a:lstStyle/>
              <a:p>
                <a:endParaRPr lang="en-US">
                  <a:cs typeface="字魂59号-创粗黑" panose="00000500000000000000" charset="-122"/>
                </a:endParaRPr>
              </a:p>
            </p:txBody>
          </p:sp>
          <p:sp>
            <p:nvSpPr>
              <p:cNvPr id="95" name="Freeform 490"/>
              <p:cNvSpPr>
                <a:spLocks noEditPoints="1"/>
              </p:cNvSpPr>
              <p:nvPr/>
            </p:nvSpPr>
            <p:spPr bwMode="auto">
              <a:xfrm>
                <a:off x="3589" y="100"/>
                <a:ext cx="2741" cy="2638"/>
              </a:xfrm>
              <a:custGeom>
                <a:avLst/>
                <a:gdLst>
                  <a:gd name="T0" fmla="*/ 1984 w 2741"/>
                  <a:gd name="T1" fmla="*/ 1186 h 2638"/>
                  <a:gd name="T2" fmla="*/ 1696 w 2741"/>
                  <a:gd name="T3" fmla="*/ 1360 h 2638"/>
                  <a:gd name="T4" fmla="*/ 1473 w 2741"/>
                  <a:gd name="T5" fmla="*/ 1621 h 2638"/>
                  <a:gd name="T6" fmla="*/ 1478 w 2741"/>
                  <a:gd name="T7" fmla="*/ 2145 h 2638"/>
                  <a:gd name="T8" fmla="*/ 1662 w 2741"/>
                  <a:gd name="T9" fmla="*/ 2374 h 2638"/>
                  <a:gd name="T10" fmla="*/ 1945 w 2741"/>
                  <a:gd name="T11" fmla="*/ 2474 h 2638"/>
                  <a:gd name="T12" fmla="*/ 2234 w 2741"/>
                  <a:gd name="T13" fmla="*/ 2407 h 2638"/>
                  <a:gd name="T14" fmla="*/ 2445 w 2741"/>
                  <a:gd name="T15" fmla="*/ 2198 h 2638"/>
                  <a:gd name="T16" fmla="*/ 2559 w 2741"/>
                  <a:gd name="T17" fmla="*/ 1252 h 2638"/>
                  <a:gd name="T18" fmla="*/ 2269 w 2741"/>
                  <a:gd name="T19" fmla="*/ 1156 h 2638"/>
                  <a:gd name="T20" fmla="*/ 2249 w 2741"/>
                  <a:gd name="T21" fmla="*/ 933 h 2638"/>
                  <a:gd name="T22" fmla="*/ 2311 w 2741"/>
                  <a:gd name="T23" fmla="*/ 993 h 2638"/>
                  <a:gd name="T24" fmla="*/ 2437 w 2741"/>
                  <a:gd name="T25" fmla="*/ 1048 h 2638"/>
                  <a:gd name="T26" fmla="*/ 2578 w 2741"/>
                  <a:gd name="T27" fmla="*/ 941 h 2638"/>
                  <a:gd name="T28" fmla="*/ 2502 w 2741"/>
                  <a:gd name="T29" fmla="*/ 731 h 2638"/>
                  <a:gd name="T30" fmla="*/ 1759 w 2741"/>
                  <a:gd name="T31" fmla="*/ 574 h 2638"/>
                  <a:gd name="T32" fmla="*/ 1813 w 2741"/>
                  <a:gd name="T33" fmla="*/ 838 h 2638"/>
                  <a:gd name="T34" fmla="*/ 1855 w 2741"/>
                  <a:gd name="T35" fmla="*/ 1072 h 2638"/>
                  <a:gd name="T36" fmla="*/ 2046 w 2741"/>
                  <a:gd name="T37" fmla="*/ 934 h 2638"/>
                  <a:gd name="T38" fmla="*/ 2208 w 2741"/>
                  <a:gd name="T39" fmla="*/ 575 h 2638"/>
                  <a:gd name="T40" fmla="*/ 758 w 2741"/>
                  <a:gd name="T41" fmla="*/ 179 h 2638"/>
                  <a:gd name="T42" fmla="*/ 434 w 2741"/>
                  <a:gd name="T43" fmla="*/ 334 h 2638"/>
                  <a:gd name="T44" fmla="*/ 222 w 2741"/>
                  <a:gd name="T45" fmla="*/ 618 h 2638"/>
                  <a:gd name="T46" fmla="*/ 166 w 2741"/>
                  <a:gd name="T47" fmla="*/ 985 h 2638"/>
                  <a:gd name="T48" fmla="*/ 290 w 2741"/>
                  <a:gd name="T49" fmla="*/ 1325 h 2638"/>
                  <a:gd name="T50" fmla="*/ 553 w 2741"/>
                  <a:gd name="T51" fmla="*/ 1565 h 2638"/>
                  <a:gd name="T52" fmla="*/ 908 w 2741"/>
                  <a:gd name="T53" fmla="*/ 1654 h 2638"/>
                  <a:gd name="T54" fmla="*/ 1263 w 2741"/>
                  <a:gd name="T55" fmla="*/ 1565 h 2638"/>
                  <a:gd name="T56" fmla="*/ 1525 w 2741"/>
                  <a:gd name="T57" fmla="*/ 1325 h 2638"/>
                  <a:gd name="T58" fmla="*/ 1649 w 2741"/>
                  <a:gd name="T59" fmla="*/ 985 h 2638"/>
                  <a:gd name="T60" fmla="*/ 1594 w 2741"/>
                  <a:gd name="T61" fmla="*/ 618 h 2638"/>
                  <a:gd name="T62" fmla="*/ 1381 w 2741"/>
                  <a:gd name="T63" fmla="*/ 334 h 2638"/>
                  <a:gd name="T64" fmla="*/ 1058 w 2741"/>
                  <a:gd name="T65" fmla="*/ 179 h 2638"/>
                  <a:gd name="T66" fmla="*/ 1064 w 2741"/>
                  <a:gd name="T67" fmla="*/ 14 h 2638"/>
                  <a:gd name="T68" fmla="*/ 1413 w 2741"/>
                  <a:gd name="T69" fmla="*/ 154 h 2638"/>
                  <a:gd name="T70" fmla="*/ 1671 w 2741"/>
                  <a:gd name="T71" fmla="*/ 417 h 2638"/>
                  <a:gd name="T72" fmla="*/ 2304 w 2741"/>
                  <a:gd name="T73" fmla="*/ 422 h 2638"/>
                  <a:gd name="T74" fmla="*/ 2551 w 2741"/>
                  <a:gd name="T75" fmla="*/ 545 h 2638"/>
                  <a:gd name="T76" fmla="*/ 2710 w 2741"/>
                  <a:gd name="T77" fmla="*/ 776 h 2638"/>
                  <a:gd name="T78" fmla="*/ 2727 w 2741"/>
                  <a:gd name="T79" fmla="*/ 1193 h 2638"/>
                  <a:gd name="T80" fmla="*/ 2614 w 2741"/>
                  <a:gd name="T81" fmla="*/ 2228 h 2638"/>
                  <a:gd name="T82" fmla="*/ 2420 w 2741"/>
                  <a:gd name="T83" fmla="*/ 2477 h 2638"/>
                  <a:gd name="T84" fmla="*/ 2114 w 2741"/>
                  <a:gd name="T85" fmla="*/ 2624 h 2638"/>
                  <a:gd name="T86" fmla="*/ 1768 w 2741"/>
                  <a:gd name="T87" fmla="*/ 2607 h 2638"/>
                  <a:gd name="T88" fmla="*/ 1481 w 2741"/>
                  <a:gd name="T89" fmla="*/ 2435 h 2638"/>
                  <a:gd name="T90" fmla="*/ 1313 w 2741"/>
                  <a:gd name="T91" fmla="*/ 2169 h 2638"/>
                  <a:gd name="T92" fmla="*/ 1192 w 2741"/>
                  <a:gd name="T93" fmla="*/ 1772 h 2638"/>
                  <a:gd name="T94" fmla="*/ 825 w 2741"/>
                  <a:gd name="T95" fmla="*/ 1814 h 2638"/>
                  <a:gd name="T96" fmla="*/ 450 w 2741"/>
                  <a:gd name="T97" fmla="*/ 1694 h 2638"/>
                  <a:gd name="T98" fmla="*/ 166 w 2741"/>
                  <a:gd name="T99" fmla="*/ 1433 h 2638"/>
                  <a:gd name="T100" fmla="*/ 15 w 2741"/>
                  <a:gd name="T101" fmla="*/ 1072 h 2638"/>
                  <a:gd name="T102" fmla="*/ 32 w 2741"/>
                  <a:gd name="T103" fmla="*/ 667 h 2638"/>
                  <a:gd name="T104" fmla="*/ 213 w 2741"/>
                  <a:gd name="T105" fmla="*/ 324 h 2638"/>
                  <a:gd name="T106" fmla="*/ 519 w 2741"/>
                  <a:gd name="T107" fmla="*/ 88 h 2638"/>
                  <a:gd name="T108" fmla="*/ 908 w 2741"/>
                  <a:gd name="T109" fmla="*/ 0 h 2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41" h="2638">
                    <a:moveTo>
                      <a:pt x="2144" y="1065"/>
                    </a:moveTo>
                    <a:lnTo>
                      <a:pt x="2112" y="1095"/>
                    </a:lnTo>
                    <a:lnTo>
                      <a:pt x="2074" y="1125"/>
                    </a:lnTo>
                    <a:lnTo>
                      <a:pt x="2032" y="1156"/>
                    </a:lnTo>
                    <a:lnTo>
                      <a:pt x="1984" y="1186"/>
                    </a:lnTo>
                    <a:lnTo>
                      <a:pt x="1929" y="1217"/>
                    </a:lnTo>
                    <a:lnTo>
                      <a:pt x="1868" y="1246"/>
                    </a:lnTo>
                    <a:lnTo>
                      <a:pt x="1801" y="1273"/>
                    </a:lnTo>
                    <a:lnTo>
                      <a:pt x="1728" y="1298"/>
                    </a:lnTo>
                    <a:lnTo>
                      <a:pt x="1696" y="1360"/>
                    </a:lnTo>
                    <a:lnTo>
                      <a:pt x="1659" y="1418"/>
                    </a:lnTo>
                    <a:lnTo>
                      <a:pt x="1618" y="1474"/>
                    </a:lnTo>
                    <a:lnTo>
                      <a:pt x="1573" y="1526"/>
                    </a:lnTo>
                    <a:lnTo>
                      <a:pt x="1525" y="1575"/>
                    </a:lnTo>
                    <a:lnTo>
                      <a:pt x="1473" y="1621"/>
                    </a:lnTo>
                    <a:lnTo>
                      <a:pt x="1417" y="1662"/>
                    </a:lnTo>
                    <a:lnTo>
                      <a:pt x="1437" y="1970"/>
                    </a:lnTo>
                    <a:lnTo>
                      <a:pt x="1444" y="2030"/>
                    </a:lnTo>
                    <a:lnTo>
                      <a:pt x="1458" y="2089"/>
                    </a:lnTo>
                    <a:lnTo>
                      <a:pt x="1478" y="2145"/>
                    </a:lnTo>
                    <a:lnTo>
                      <a:pt x="1504" y="2198"/>
                    </a:lnTo>
                    <a:lnTo>
                      <a:pt x="1536" y="2249"/>
                    </a:lnTo>
                    <a:lnTo>
                      <a:pt x="1573" y="2295"/>
                    </a:lnTo>
                    <a:lnTo>
                      <a:pt x="1615" y="2337"/>
                    </a:lnTo>
                    <a:lnTo>
                      <a:pt x="1662" y="2374"/>
                    </a:lnTo>
                    <a:lnTo>
                      <a:pt x="1715" y="2407"/>
                    </a:lnTo>
                    <a:lnTo>
                      <a:pt x="1770" y="2434"/>
                    </a:lnTo>
                    <a:lnTo>
                      <a:pt x="1827" y="2454"/>
                    </a:lnTo>
                    <a:lnTo>
                      <a:pt x="1886" y="2466"/>
                    </a:lnTo>
                    <a:lnTo>
                      <a:pt x="1945" y="2474"/>
                    </a:lnTo>
                    <a:lnTo>
                      <a:pt x="2005" y="2474"/>
                    </a:lnTo>
                    <a:lnTo>
                      <a:pt x="2064" y="2466"/>
                    </a:lnTo>
                    <a:lnTo>
                      <a:pt x="2123" y="2454"/>
                    </a:lnTo>
                    <a:lnTo>
                      <a:pt x="2180" y="2434"/>
                    </a:lnTo>
                    <a:lnTo>
                      <a:pt x="2234" y="2407"/>
                    </a:lnTo>
                    <a:lnTo>
                      <a:pt x="2287" y="2374"/>
                    </a:lnTo>
                    <a:lnTo>
                      <a:pt x="2334" y="2337"/>
                    </a:lnTo>
                    <a:lnTo>
                      <a:pt x="2377" y="2295"/>
                    </a:lnTo>
                    <a:lnTo>
                      <a:pt x="2414" y="2249"/>
                    </a:lnTo>
                    <a:lnTo>
                      <a:pt x="2445" y="2198"/>
                    </a:lnTo>
                    <a:lnTo>
                      <a:pt x="2471" y="2145"/>
                    </a:lnTo>
                    <a:lnTo>
                      <a:pt x="2492" y="2089"/>
                    </a:lnTo>
                    <a:lnTo>
                      <a:pt x="2506" y="2030"/>
                    </a:lnTo>
                    <a:lnTo>
                      <a:pt x="2514" y="1970"/>
                    </a:lnTo>
                    <a:lnTo>
                      <a:pt x="2559" y="1252"/>
                    </a:lnTo>
                    <a:lnTo>
                      <a:pt x="2484" y="1232"/>
                    </a:lnTo>
                    <a:lnTo>
                      <a:pt x="2417" y="1213"/>
                    </a:lnTo>
                    <a:lnTo>
                      <a:pt x="2358" y="1195"/>
                    </a:lnTo>
                    <a:lnTo>
                      <a:pt x="2309" y="1175"/>
                    </a:lnTo>
                    <a:lnTo>
                      <a:pt x="2269" y="1156"/>
                    </a:lnTo>
                    <a:lnTo>
                      <a:pt x="2220" y="1128"/>
                    </a:lnTo>
                    <a:lnTo>
                      <a:pt x="2177" y="1098"/>
                    </a:lnTo>
                    <a:lnTo>
                      <a:pt x="2144" y="1065"/>
                    </a:lnTo>
                    <a:close/>
                    <a:moveTo>
                      <a:pt x="2367" y="616"/>
                    </a:moveTo>
                    <a:lnTo>
                      <a:pt x="2249" y="933"/>
                    </a:lnTo>
                    <a:lnTo>
                      <a:pt x="2252" y="939"/>
                    </a:lnTo>
                    <a:lnTo>
                      <a:pt x="2258" y="949"/>
                    </a:lnTo>
                    <a:lnTo>
                      <a:pt x="2270" y="961"/>
                    </a:lnTo>
                    <a:lnTo>
                      <a:pt x="2288" y="976"/>
                    </a:lnTo>
                    <a:lnTo>
                      <a:pt x="2311" y="993"/>
                    </a:lnTo>
                    <a:lnTo>
                      <a:pt x="2344" y="1011"/>
                    </a:lnTo>
                    <a:lnTo>
                      <a:pt x="2360" y="1020"/>
                    </a:lnTo>
                    <a:lnTo>
                      <a:pt x="2380" y="1028"/>
                    </a:lnTo>
                    <a:lnTo>
                      <a:pt x="2406" y="1037"/>
                    </a:lnTo>
                    <a:lnTo>
                      <a:pt x="2437" y="1048"/>
                    </a:lnTo>
                    <a:lnTo>
                      <a:pt x="2474" y="1061"/>
                    </a:lnTo>
                    <a:lnTo>
                      <a:pt x="2519" y="1073"/>
                    </a:lnTo>
                    <a:lnTo>
                      <a:pt x="2571" y="1087"/>
                    </a:lnTo>
                    <a:lnTo>
                      <a:pt x="2577" y="987"/>
                    </a:lnTo>
                    <a:lnTo>
                      <a:pt x="2578" y="941"/>
                    </a:lnTo>
                    <a:lnTo>
                      <a:pt x="2573" y="895"/>
                    </a:lnTo>
                    <a:lnTo>
                      <a:pt x="2563" y="852"/>
                    </a:lnTo>
                    <a:lnTo>
                      <a:pt x="2547" y="810"/>
                    </a:lnTo>
                    <a:lnTo>
                      <a:pt x="2527" y="770"/>
                    </a:lnTo>
                    <a:lnTo>
                      <a:pt x="2502" y="731"/>
                    </a:lnTo>
                    <a:lnTo>
                      <a:pt x="2474" y="697"/>
                    </a:lnTo>
                    <a:lnTo>
                      <a:pt x="2440" y="666"/>
                    </a:lnTo>
                    <a:lnTo>
                      <a:pt x="2406" y="638"/>
                    </a:lnTo>
                    <a:lnTo>
                      <a:pt x="2367" y="616"/>
                    </a:lnTo>
                    <a:close/>
                    <a:moveTo>
                      <a:pt x="1759" y="574"/>
                    </a:moveTo>
                    <a:lnTo>
                      <a:pt x="1752" y="574"/>
                    </a:lnTo>
                    <a:lnTo>
                      <a:pt x="1774" y="637"/>
                    </a:lnTo>
                    <a:lnTo>
                      <a:pt x="1793" y="703"/>
                    </a:lnTo>
                    <a:lnTo>
                      <a:pt x="1805" y="770"/>
                    </a:lnTo>
                    <a:lnTo>
                      <a:pt x="1813" y="838"/>
                    </a:lnTo>
                    <a:lnTo>
                      <a:pt x="1815" y="909"/>
                    </a:lnTo>
                    <a:lnTo>
                      <a:pt x="1814" y="974"/>
                    </a:lnTo>
                    <a:lnTo>
                      <a:pt x="1806" y="1037"/>
                    </a:lnTo>
                    <a:lnTo>
                      <a:pt x="1795" y="1099"/>
                    </a:lnTo>
                    <a:lnTo>
                      <a:pt x="1855" y="1072"/>
                    </a:lnTo>
                    <a:lnTo>
                      <a:pt x="1906" y="1043"/>
                    </a:lnTo>
                    <a:lnTo>
                      <a:pt x="1950" y="1015"/>
                    </a:lnTo>
                    <a:lnTo>
                      <a:pt x="1989" y="986"/>
                    </a:lnTo>
                    <a:lnTo>
                      <a:pt x="2020" y="959"/>
                    </a:lnTo>
                    <a:lnTo>
                      <a:pt x="2046" y="934"/>
                    </a:lnTo>
                    <a:lnTo>
                      <a:pt x="2066" y="913"/>
                    </a:lnTo>
                    <a:lnTo>
                      <a:pt x="2082" y="894"/>
                    </a:lnTo>
                    <a:lnTo>
                      <a:pt x="2092" y="879"/>
                    </a:lnTo>
                    <a:lnTo>
                      <a:pt x="2098" y="869"/>
                    </a:lnTo>
                    <a:lnTo>
                      <a:pt x="2208" y="575"/>
                    </a:lnTo>
                    <a:lnTo>
                      <a:pt x="2191" y="574"/>
                    </a:lnTo>
                    <a:lnTo>
                      <a:pt x="1759" y="574"/>
                    </a:lnTo>
                    <a:close/>
                    <a:moveTo>
                      <a:pt x="908" y="163"/>
                    </a:moveTo>
                    <a:lnTo>
                      <a:pt x="831" y="168"/>
                    </a:lnTo>
                    <a:lnTo>
                      <a:pt x="758" y="179"/>
                    </a:lnTo>
                    <a:lnTo>
                      <a:pt x="686" y="197"/>
                    </a:lnTo>
                    <a:lnTo>
                      <a:pt x="618" y="222"/>
                    </a:lnTo>
                    <a:lnTo>
                      <a:pt x="553" y="253"/>
                    </a:lnTo>
                    <a:lnTo>
                      <a:pt x="491" y="291"/>
                    </a:lnTo>
                    <a:lnTo>
                      <a:pt x="434" y="334"/>
                    </a:lnTo>
                    <a:lnTo>
                      <a:pt x="381" y="382"/>
                    </a:lnTo>
                    <a:lnTo>
                      <a:pt x="334" y="435"/>
                    </a:lnTo>
                    <a:lnTo>
                      <a:pt x="290" y="492"/>
                    </a:lnTo>
                    <a:lnTo>
                      <a:pt x="253" y="554"/>
                    </a:lnTo>
                    <a:lnTo>
                      <a:pt x="222" y="618"/>
                    </a:lnTo>
                    <a:lnTo>
                      <a:pt x="196" y="687"/>
                    </a:lnTo>
                    <a:lnTo>
                      <a:pt x="179" y="759"/>
                    </a:lnTo>
                    <a:lnTo>
                      <a:pt x="166" y="833"/>
                    </a:lnTo>
                    <a:lnTo>
                      <a:pt x="163" y="909"/>
                    </a:lnTo>
                    <a:lnTo>
                      <a:pt x="166" y="985"/>
                    </a:lnTo>
                    <a:lnTo>
                      <a:pt x="179" y="1059"/>
                    </a:lnTo>
                    <a:lnTo>
                      <a:pt x="196" y="1130"/>
                    </a:lnTo>
                    <a:lnTo>
                      <a:pt x="222" y="1198"/>
                    </a:lnTo>
                    <a:lnTo>
                      <a:pt x="253" y="1264"/>
                    </a:lnTo>
                    <a:lnTo>
                      <a:pt x="290" y="1325"/>
                    </a:lnTo>
                    <a:lnTo>
                      <a:pt x="334" y="1382"/>
                    </a:lnTo>
                    <a:lnTo>
                      <a:pt x="381" y="1436"/>
                    </a:lnTo>
                    <a:lnTo>
                      <a:pt x="434" y="1484"/>
                    </a:lnTo>
                    <a:lnTo>
                      <a:pt x="491" y="1526"/>
                    </a:lnTo>
                    <a:lnTo>
                      <a:pt x="553" y="1565"/>
                    </a:lnTo>
                    <a:lnTo>
                      <a:pt x="618" y="1596"/>
                    </a:lnTo>
                    <a:lnTo>
                      <a:pt x="686" y="1621"/>
                    </a:lnTo>
                    <a:lnTo>
                      <a:pt x="758" y="1639"/>
                    </a:lnTo>
                    <a:lnTo>
                      <a:pt x="831" y="1650"/>
                    </a:lnTo>
                    <a:lnTo>
                      <a:pt x="908" y="1654"/>
                    </a:lnTo>
                    <a:lnTo>
                      <a:pt x="984" y="1650"/>
                    </a:lnTo>
                    <a:lnTo>
                      <a:pt x="1058" y="1639"/>
                    </a:lnTo>
                    <a:lnTo>
                      <a:pt x="1129" y="1621"/>
                    </a:lnTo>
                    <a:lnTo>
                      <a:pt x="1197" y="1596"/>
                    </a:lnTo>
                    <a:lnTo>
                      <a:pt x="1263" y="1565"/>
                    </a:lnTo>
                    <a:lnTo>
                      <a:pt x="1324" y="1526"/>
                    </a:lnTo>
                    <a:lnTo>
                      <a:pt x="1381" y="1484"/>
                    </a:lnTo>
                    <a:lnTo>
                      <a:pt x="1434" y="1436"/>
                    </a:lnTo>
                    <a:lnTo>
                      <a:pt x="1483" y="1382"/>
                    </a:lnTo>
                    <a:lnTo>
                      <a:pt x="1525" y="1325"/>
                    </a:lnTo>
                    <a:lnTo>
                      <a:pt x="1562" y="1264"/>
                    </a:lnTo>
                    <a:lnTo>
                      <a:pt x="1594" y="1198"/>
                    </a:lnTo>
                    <a:lnTo>
                      <a:pt x="1619" y="1130"/>
                    </a:lnTo>
                    <a:lnTo>
                      <a:pt x="1638" y="1059"/>
                    </a:lnTo>
                    <a:lnTo>
                      <a:pt x="1649" y="985"/>
                    </a:lnTo>
                    <a:lnTo>
                      <a:pt x="1653" y="909"/>
                    </a:lnTo>
                    <a:lnTo>
                      <a:pt x="1649" y="833"/>
                    </a:lnTo>
                    <a:lnTo>
                      <a:pt x="1638" y="759"/>
                    </a:lnTo>
                    <a:lnTo>
                      <a:pt x="1619" y="687"/>
                    </a:lnTo>
                    <a:lnTo>
                      <a:pt x="1594" y="618"/>
                    </a:lnTo>
                    <a:lnTo>
                      <a:pt x="1562" y="554"/>
                    </a:lnTo>
                    <a:lnTo>
                      <a:pt x="1525" y="492"/>
                    </a:lnTo>
                    <a:lnTo>
                      <a:pt x="1483" y="435"/>
                    </a:lnTo>
                    <a:lnTo>
                      <a:pt x="1434" y="382"/>
                    </a:lnTo>
                    <a:lnTo>
                      <a:pt x="1381" y="334"/>
                    </a:lnTo>
                    <a:lnTo>
                      <a:pt x="1324" y="291"/>
                    </a:lnTo>
                    <a:lnTo>
                      <a:pt x="1263" y="253"/>
                    </a:lnTo>
                    <a:lnTo>
                      <a:pt x="1197" y="222"/>
                    </a:lnTo>
                    <a:lnTo>
                      <a:pt x="1129" y="197"/>
                    </a:lnTo>
                    <a:lnTo>
                      <a:pt x="1058" y="179"/>
                    </a:lnTo>
                    <a:lnTo>
                      <a:pt x="984" y="168"/>
                    </a:lnTo>
                    <a:lnTo>
                      <a:pt x="908" y="163"/>
                    </a:lnTo>
                    <a:close/>
                    <a:moveTo>
                      <a:pt x="908" y="0"/>
                    </a:moveTo>
                    <a:lnTo>
                      <a:pt x="988" y="4"/>
                    </a:lnTo>
                    <a:lnTo>
                      <a:pt x="1064" y="14"/>
                    </a:lnTo>
                    <a:lnTo>
                      <a:pt x="1139" y="30"/>
                    </a:lnTo>
                    <a:lnTo>
                      <a:pt x="1212" y="52"/>
                    </a:lnTo>
                    <a:lnTo>
                      <a:pt x="1282" y="81"/>
                    </a:lnTo>
                    <a:lnTo>
                      <a:pt x="1349" y="114"/>
                    </a:lnTo>
                    <a:lnTo>
                      <a:pt x="1413" y="154"/>
                    </a:lnTo>
                    <a:lnTo>
                      <a:pt x="1473" y="197"/>
                    </a:lnTo>
                    <a:lnTo>
                      <a:pt x="1528" y="247"/>
                    </a:lnTo>
                    <a:lnTo>
                      <a:pt x="1581" y="299"/>
                    </a:lnTo>
                    <a:lnTo>
                      <a:pt x="1629" y="356"/>
                    </a:lnTo>
                    <a:lnTo>
                      <a:pt x="1671" y="417"/>
                    </a:lnTo>
                    <a:lnTo>
                      <a:pt x="1715" y="412"/>
                    </a:lnTo>
                    <a:lnTo>
                      <a:pt x="1759" y="411"/>
                    </a:lnTo>
                    <a:lnTo>
                      <a:pt x="2191" y="411"/>
                    </a:lnTo>
                    <a:lnTo>
                      <a:pt x="2248" y="414"/>
                    </a:lnTo>
                    <a:lnTo>
                      <a:pt x="2304" y="422"/>
                    </a:lnTo>
                    <a:lnTo>
                      <a:pt x="2357" y="436"/>
                    </a:lnTo>
                    <a:lnTo>
                      <a:pt x="2409" y="456"/>
                    </a:lnTo>
                    <a:lnTo>
                      <a:pt x="2460" y="481"/>
                    </a:lnTo>
                    <a:lnTo>
                      <a:pt x="2507" y="510"/>
                    </a:lnTo>
                    <a:lnTo>
                      <a:pt x="2551" y="545"/>
                    </a:lnTo>
                    <a:lnTo>
                      <a:pt x="2593" y="585"/>
                    </a:lnTo>
                    <a:lnTo>
                      <a:pt x="2629" y="628"/>
                    </a:lnTo>
                    <a:lnTo>
                      <a:pt x="2661" y="676"/>
                    </a:lnTo>
                    <a:lnTo>
                      <a:pt x="2688" y="724"/>
                    </a:lnTo>
                    <a:lnTo>
                      <a:pt x="2710" y="776"/>
                    </a:lnTo>
                    <a:lnTo>
                      <a:pt x="2726" y="830"/>
                    </a:lnTo>
                    <a:lnTo>
                      <a:pt x="2736" y="884"/>
                    </a:lnTo>
                    <a:lnTo>
                      <a:pt x="2741" y="940"/>
                    </a:lnTo>
                    <a:lnTo>
                      <a:pt x="2741" y="997"/>
                    </a:lnTo>
                    <a:lnTo>
                      <a:pt x="2727" y="1193"/>
                    </a:lnTo>
                    <a:lnTo>
                      <a:pt x="2676" y="1979"/>
                    </a:lnTo>
                    <a:lnTo>
                      <a:pt x="2669" y="2044"/>
                    </a:lnTo>
                    <a:lnTo>
                      <a:pt x="2656" y="2107"/>
                    </a:lnTo>
                    <a:lnTo>
                      <a:pt x="2638" y="2169"/>
                    </a:lnTo>
                    <a:lnTo>
                      <a:pt x="2614" y="2228"/>
                    </a:lnTo>
                    <a:lnTo>
                      <a:pt x="2584" y="2285"/>
                    </a:lnTo>
                    <a:lnTo>
                      <a:pt x="2551" y="2338"/>
                    </a:lnTo>
                    <a:lnTo>
                      <a:pt x="2512" y="2388"/>
                    </a:lnTo>
                    <a:lnTo>
                      <a:pt x="2469" y="2435"/>
                    </a:lnTo>
                    <a:lnTo>
                      <a:pt x="2420" y="2477"/>
                    </a:lnTo>
                    <a:lnTo>
                      <a:pt x="2370" y="2516"/>
                    </a:lnTo>
                    <a:lnTo>
                      <a:pt x="2314" y="2551"/>
                    </a:lnTo>
                    <a:lnTo>
                      <a:pt x="2249" y="2582"/>
                    </a:lnTo>
                    <a:lnTo>
                      <a:pt x="2182" y="2607"/>
                    </a:lnTo>
                    <a:lnTo>
                      <a:pt x="2114" y="2624"/>
                    </a:lnTo>
                    <a:lnTo>
                      <a:pt x="2045" y="2634"/>
                    </a:lnTo>
                    <a:lnTo>
                      <a:pt x="1975" y="2638"/>
                    </a:lnTo>
                    <a:lnTo>
                      <a:pt x="1906" y="2634"/>
                    </a:lnTo>
                    <a:lnTo>
                      <a:pt x="1836" y="2624"/>
                    </a:lnTo>
                    <a:lnTo>
                      <a:pt x="1768" y="2607"/>
                    </a:lnTo>
                    <a:lnTo>
                      <a:pt x="1701" y="2582"/>
                    </a:lnTo>
                    <a:lnTo>
                      <a:pt x="1636" y="2551"/>
                    </a:lnTo>
                    <a:lnTo>
                      <a:pt x="1581" y="2516"/>
                    </a:lnTo>
                    <a:lnTo>
                      <a:pt x="1528" y="2477"/>
                    </a:lnTo>
                    <a:lnTo>
                      <a:pt x="1481" y="2435"/>
                    </a:lnTo>
                    <a:lnTo>
                      <a:pt x="1438" y="2388"/>
                    </a:lnTo>
                    <a:lnTo>
                      <a:pt x="1399" y="2338"/>
                    </a:lnTo>
                    <a:lnTo>
                      <a:pt x="1366" y="2285"/>
                    </a:lnTo>
                    <a:lnTo>
                      <a:pt x="1336" y="2228"/>
                    </a:lnTo>
                    <a:lnTo>
                      <a:pt x="1313" y="2169"/>
                    </a:lnTo>
                    <a:lnTo>
                      <a:pt x="1294" y="2107"/>
                    </a:lnTo>
                    <a:lnTo>
                      <a:pt x="1282" y="2044"/>
                    </a:lnTo>
                    <a:lnTo>
                      <a:pt x="1274" y="1979"/>
                    </a:lnTo>
                    <a:lnTo>
                      <a:pt x="1259" y="1747"/>
                    </a:lnTo>
                    <a:lnTo>
                      <a:pt x="1192" y="1772"/>
                    </a:lnTo>
                    <a:lnTo>
                      <a:pt x="1124" y="1792"/>
                    </a:lnTo>
                    <a:lnTo>
                      <a:pt x="1053" y="1806"/>
                    </a:lnTo>
                    <a:lnTo>
                      <a:pt x="981" y="1814"/>
                    </a:lnTo>
                    <a:lnTo>
                      <a:pt x="908" y="1818"/>
                    </a:lnTo>
                    <a:lnTo>
                      <a:pt x="825" y="1814"/>
                    </a:lnTo>
                    <a:lnTo>
                      <a:pt x="744" y="1803"/>
                    </a:lnTo>
                    <a:lnTo>
                      <a:pt x="666" y="1784"/>
                    </a:lnTo>
                    <a:lnTo>
                      <a:pt x="592" y="1761"/>
                    </a:lnTo>
                    <a:lnTo>
                      <a:pt x="519" y="1730"/>
                    </a:lnTo>
                    <a:lnTo>
                      <a:pt x="450" y="1694"/>
                    </a:lnTo>
                    <a:lnTo>
                      <a:pt x="385" y="1652"/>
                    </a:lnTo>
                    <a:lnTo>
                      <a:pt x="323" y="1603"/>
                    </a:lnTo>
                    <a:lnTo>
                      <a:pt x="265" y="1551"/>
                    </a:lnTo>
                    <a:lnTo>
                      <a:pt x="213" y="1494"/>
                    </a:lnTo>
                    <a:lnTo>
                      <a:pt x="166" y="1433"/>
                    </a:lnTo>
                    <a:lnTo>
                      <a:pt x="124" y="1367"/>
                    </a:lnTo>
                    <a:lnTo>
                      <a:pt x="87" y="1298"/>
                    </a:lnTo>
                    <a:lnTo>
                      <a:pt x="57" y="1226"/>
                    </a:lnTo>
                    <a:lnTo>
                      <a:pt x="32" y="1150"/>
                    </a:lnTo>
                    <a:lnTo>
                      <a:pt x="15" y="1072"/>
                    </a:lnTo>
                    <a:lnTo>
                      <a:pt x="4" y="991"/>
                    </a:lnTo>
                    <a:lnTo>
                      <a:pt x="0" y="909"/>
                    </a:lnTo>
                    <a:lnTo>
                      <a:pt x="4" y="826"/>
                    </a:lnTo>
                    <a:lnTo>
                      <a:pt x="15" y="745"/>
                    </a:lnTo>
                    <a:lnTo>
                      <a:pt x="32" y="667"/>
                    </a:lnTo>
                    <a:lnTo>
                      <a:pt x="57" y="592"/>
                    </a:lnTo>
                    <a:lnTo>
                      <a:pt x="87" y="519"/>
                    </a:lnTo>
                    <a:lnTo>
                      <a:pt x="124" y="451"/>
                    </a:lnTo>
                    <a:lnTo>
                      <a:pt x="166" y="385"/>
                    </a:lnTo>
                    <a:lnTo>
                      <a:pt x="213" y="324"/>
                    </a:lnTo>
                    <a:lnTo>
                      <a:pt x="265" y="267"/>
                    </a:lnTo>
                    <a:lnTo>
                      <a:pt x="323" y="214"/>
                    </a:lnTo>
                    <a:lnTo>
                      <a:pt x="385" y="166"/>
                    </a:lnTo>
                    <a:lnTo>
                      <a:pt x="450" y="124"/>
                    </a:lnTo>
                    <a:lnTo>
                      <a:pt x="519" y="88"/>
                    </a:lnTo>
                    <a:lnTo>
                      <a:pt x="592" y="57"/>
                    </a:lnTo>
                    <a:lnTo>
                      <a:pt x="666" y="32"/>
                    </a:lnTo>
                    <a:lnTo>
                      <a:pt x="744" y="15"/>
                    </a:lnTo>
                    <a:lnTo>
                      <a:pt x="825" y="4"/>
                    </a:lnTo>
                    <a:lnTo>
                      <a:pt x="908" y="0"/>
                    </a:lnTo>
                    <a:close/>
                  </a:path>
                </a:pathLst>
              </a:custGeom>
              <a:grpFill/>
              <a:ln w="0">
                <a:noFill/>
                <a:prstDash val="solid"/>
                <a:round/>
              </a:ln>
            </p:spPr>
            <p:txBody>
              <a:bodyPr vert="horz" wrap="square" lIns="91440" tIns="45720" rIns="91440" bIns="45720" numCol="1" anchor="t" anchorCtr="0" compatLnSpc="1"/>
              <a:lstStyle/>
              <a:p>
                <a:endParaRPr lang="en-US">
                  <a:cs typeface="字魂59号-创粗黑" panose="00000500000000000000" charset="-122"/>
                </a:endParaRPr>
              </a:p>
            </p:txBody>
          </p:sp>
          <p:sp>
            <p:nvSpPr>
              <p:cNvPr id="96" name="Freeform 491"/>
              <p:cNvSpPr/>
              <p:nvPr/>
            </p:nvSpPr>
            <p:spPr bwMode="auto">
              <a:xfrm>
                <a:off x="3959" y="643"/>
                <a:ext cx="1059" cy="715"/>
              </a:xfrm>
              <a:custGeom>
                <a:avLst/>
                <a:gdLst>
                  <a:gd name="T0" fmla="*/ 977 w 1059"/>
                  <a:gd name="T1" fmla="*/ 0 h 715"/>
                  <a:gd name="T2" fmla="*/ 1015 w 1059"/>
                  <a:gd name="T3" fmla="*/ 10 h 715"/>
                  <a:gd name="T4" fmla="*/ 1043 w 1059"/>
                  <a:gd name="T5" fmla="*/ 33 h 715"/>
                  <a:gd name="T6" fmla="*/ 1058 w 1059"/>
                  <a:gd name="T7" fmla="*/ 65 h 715"/>
                  <a:gd name="T8" fmla="*/ 1059 w 1059"/>
                  <a:gd name="T9" fmla="*/ 82 h 715"/>
                  <a:gd name="T10" fmla="*/ 1057 w 1059"/>
                  <a:gd name="T11" fmla="*/ 359 h 715"/>
                  <a:gd name="T12" fmla="*/ 1036 w 1059"/>
                  <a:gd name="T13" fmla="*/ 395 h 715"/>
                  <a:gd name="T14" fmla="*/ 1000 w 1059"/>
                  <a:gd name="T15" fmla="*/ 416 h 715"/>
                  <a:gd name="T16" fmla="*/ 956 w 1059"/>
                  <a:gd name="T17" fmla="*/ 416 h 715"/>
                  <a:gd name="T18" fmla="*/ 920 w 1059"/>
                  <a:gd name="T19" fmla="*/ 395 h 715"/>
                  <a:gd name="T20" fmla="*/ 899 w 1059"/>
                  <a:gd name="T21" fmla="*/ 359 h 715"/>
                  <a:gd name="T22" fmla="*/ 897 w 1059"/>
                  <a:gd name="T23" fmla="*/ 279 h 715"/>
                  <a:gd name="T24" fmla="*/ 549 w 1059"/>
                  <a:gd name="T25" fmla="*/ 622 h 715"/>
                  <a:gd name="T26" fmla="*/ 510 w 1059"/>
                  <a:gd name="T27" fmla="*/ 633 h 715"/>
                  <a:gd name="T28" fmla="*/ 469 w 1059"/>
                  <a:gd name="T29" fmla="*/ 622 h 715"/>
                  <a:gd name="T30" fmla="*/ 336 w 1059"/>
                  <a:gd name="T31" fmla="*/ 494 h 715"/>
                  <a:gd name="T32" fmla="*/ 121 w 1059"/>
                  <a:gd name="T33" fmla="*/ 704 h 715"/>
                  <a:gd name="T34" fmla="*/ 82 w 1059"/>
                  <a:gd name="T35" fmla="*/ 715 h 715"/>
                  <a:gd name="T36" fmla="*/ 41 w 1059"/>
                  <a:gd name="T37" fmla="*/ 704 h 715"/>
                  <a:gd name="T38" fmla="*/ 11 w 1059"/>
                  <a:gd name="T39" fmla="*/ 674 h 715"/>
                  <a:gd name="T40" fmla="*/ 0 w 1059"/>
                  <a:gd name="T41" fmla="*/ 633 h 715"/>
                  <a:gd name="T42" fmla="*/ 11 w 1059"/>
                  <a:gd name="T43" fmla="*/ 593 h 715"/>
                  <a:gd name="T44" fmla="*/ 279 w 1059"/>
                  <a:gd name="T45" fmla="*/ 320 h 715"/>
                  <a:gd name="T46" fmla="*/ 316 w 1059"/>
                  <a:gd name="T47" fmla="*/ 299 h 715"/>
                  <a:gd name="T48" fmla="*/ 357 w 1059"/>
                  <a:gd name="T49" fmla="*/ 299 h 715"/>
                  <a:gd name="T50" fmla="*/ 394 w 1059"/>
                  <a:gd name="T51" fmla="*/ 320 h 715"/>
                  <a:gd name="T52" fmla="*/ 781 w 1059"/>
                  <a:gd name="T53" fmla="*/ 164 h 715"/>
                  <a:gd name="T54" fmla="*/ 685 w 1059"/>
                  <a:gd name="T55" fmla="*/ 161 h 715"/>
                  <a:gd name="T56" fmla="*/ 649 w 1059"/>
                  <a:gd name="T57" fmla="*/ 140 h 715"/>
                  <a:gd name="T58" fmla="*/ 627 w 1059"/>
                  <a:gd name="T59" fmla="*/ 104 h 715"/>
                  <a:gd name="T60" fmla="*/ 627 w 1059"/>
                  <a:gd name="T61" fmla="*/ 61 h 715"/>
                  <a:gd name="T62" fmla="*/ 649 w 1059"/>
                  <a:gd name="T63" fmla="*/ 25 h 715"/>
                  <a:gd name="T64" fmla="*/ 685 w 1059"/>
                  <a:gd name="T65" fmla="*/ 3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59" h="715">
                    <a:moveTo>
                      <a:pt x="707" y="0"/>
                    </a:moveTo>
                    <a:lnTo>
                      <a:pt x="977" y="0"/>
                    </a:lnTo>
                    <a:lnTo>
                      <a:pt x="997" y="2"/>
                    </a:lnTo>
                    <a:lnTo>
                      <a:pt x="1015" y="10"/>
                    </a:lnTo>
                    <a:lnTo>
                      <a:pt x="1031" y="20"/>
                    </a:lnTo>
                    <a:lnTo>
                      <a:pt x="1043" y="33"/>
                    </a:lnTo>
                    <a:lnTo>
                      <a:pt x="1053" y="51"/>
                    </a:lnTo>
                    <a:lnTo>
                      <a:pt x="1058" y="65"/>
                    </a:lnTo>
                    <a:lnTo>
                      <a:pt x="1059" y="82"/>
                    </a:lnTo>
                    <a:lnTo>
                      <a:pt x="1059" y="82"/>
                    </a:lnTo>
                    <a:lnTo>
                      <a:pt x="1059" y="337"/>
                    </a:lnTo>
                    <a:lnTo>
                      <a:pt x="1057" y="359"/>
                    </a:lnTo>
                    <a:lnTo>
                      <a:pt x="1048" y="378"/>
                    </a:lnTo>
                    <a:lnTo>
                      <a:pt x="1036" y="395"/>
                    </a:lnTo>
                    <a:lnTo>
                      <a:pt x="1018" y="407"/>
                    </a:lnTo>
                    <a:lnTo>
                      <a:pt x="1000" y="416"/>
                    </a:lnTo>
                    <a:lnTo>
                      <a:pt x="977" y="418"/>
                    </a:lnTo>
                    <a:lnTo>
                      <a:pt x="956" y="416"/>
                    </a:lnTo>
                    <a:lnTo>
                      <a:pt x="936" y="407"/>
                    </a:lnTo>
                    <a:lnTo>
                      <a:pt x="920" y="395"/>
                    </a:lnTo>
                    <a:lnTo>
                      <a:pt x="908" y="378"/>
                    </a:lnTo>
                    <a:lnTo>
                      <a:pt x="899" y="359"/>
                    </a:lnTo>
                    <a:lnTo>
                      <a:pt x="897" y="337"/>
                    </a:lnTo>
                    <a:lnTo>
                      <a:pt x="897" y="279"/>
                    </a:lnTo>
                    <a:lnTo>
                      <a:pt x="567" y="608"/>
                    </a:lnTo>
                    <a:lnTo>
                      <a:pt x="549" y="622"/>
                    </a:lnTo>
                    <a:lnTo>
                      <a:pt x="529" y="631"/>
                    </a:lnTo>
                    <a:lnTo>
                      <a:pt x="510" y="633"/>
                    </a:lnTo>
                    <a:lnTo>
                      <a:pt x="489" y="631"/>
                    </a:lnTo>
                    <a:lnTo>
                      <a:pt x="469" y="622"/>
                    </a:lnTo>
                    <a:lnTo>
                      <a:pt x="451" y="608"/>
                    </a:lnTo>
                    <a:lnTo>
                      <a:pt x="336" y="494"/>
                    </a:lnTo>
                    <a:lnTo>
                      <a:pt x="139" y="691"/>
                    </a:lnTo>
                    <a:lnTo>
                      <a:pt x="121" y="704"/>
                    </a:lnTo>
                    <a:lnTo>
                      <a:pt x="103" y="712"/>
                    </a:lnTo>
                    <a:lnTo>
                      <a:pt x="82" y="715"/>
                    </a:lnTo>
                    <a:lnTo>
                      <a:pt x="61" y="712"/>
                    </a:lnTo>
                    <a:lnTo>
                      <a:pt x="41" y="704"/>
                    </a:lnTo>
                    <a:lnTo>
                      <a:pt x="23" y="691"/>
                    </a:lnTo>
                    <a:lnTo>
                      <a:pt x="11" y="674"/>
                    </a:lnTo>
                    <a:lnTo>
                      <a:pt x="2" y="654"/>
                    </a:lnTo>
                    <a:lnTo>
                      <a:pt x="0" y="633"/>
                    </a:lnTo>
                    <a:lnTo>
                      <a:pt x="2" y="613"/>
                    </a:lnTo>
                    <a:lnTo>
                      <a:pt x="11" y="593"/>
                    </a:lnTo>
                    <a:lnTo>
                      <a:pt x="23" y="576"/>
                    </a:lnTo>
                    <a:lnTo>
                      <a:pt x="279" y="320"/>
                    </a:lnTo>
                    <a:lnTo>
                      <a:pt x="296" y="308"/>
                    </a:lnTo>
                    <a:lnTo>
                      <a:pt x="316" y="299"/>
                    </a:lnTo>
                    <a:lnTo>
                      <a:pt x="336" y="296"/>
                    </a:lnTo>
                    <a:lnTo>
                      <a:pt x="357" y="299"/>
                    </a:lnTo>
                    <a:lnTo>
                      <a:pt x="377" y="308"/>
                    </a:lnTo>
                    <a:lnTo>
                      <a:pt x="394" y="320"/>
                    </a:lnTo>
                    <a:lnTo>
                      <a:pt x="510" y="436"/>
                    </a:lnTo>
                    <a:lnTo>
                      <a:pt x="781" y="164"/>
                    </a:lnTo>
                    <a:lnTo>
                      <a:pt x="707" y="164"/>
                    </a:lnTo>
                    <a:lnTo>
                      <a:pt x="685" y="161"/>
                    </a:lnTo>
                    <a:lnTo>
                      <a:pt x="665" y="152"/>
                    </a:lnTo>
                    <a:lnTo>
                      <a:pt x="649" y="140"/>
                    </a:lnTo>
                    <a:lnTo>
                      <a:pt x="636" y="123"/>
                    </a:lnTo>
                    <a:lnTo>
                      <a:pt x="627" y="104"/>
                    </a:lnTo>
                    <a:lnTo>
                      <a:pt x="625" y="82"/>
                    </a:lnTo>
                    <a:lnTo>
                      <a:pt x="627" y="61"/>
                    </a:lnTo>
                    <a:lnTo>
                      <a:pt x="636" y="41"/>
                    </a:lnTo>
                    <a:lnTo>
                      <a:pt x="649" y="25"/>
                    </a:lnTo>
                    <a:lnTo>
                      <a:pt x="665" y="11"/>
                    </a:lnTo>
                    <a:lnTo>
                      <a:pt x="685" y="3"/>
                    </a:lnTo>
                    <a:lnTo>
                      <a:pt x="707" y="0"/>
                    </a:lnTo>
                    <a:close/>
                  </a:path>
                </a:pathLst>
              </a:custGeom>
              <a:grpFill/>
              <a:ln w="0">
                <a:noFill/>
                <a:prstDash val="solid"/>
                <a:round/>
              </a:ln>
            </p:spPr>
            <p:txBody>
              <a:bodyPr vert="horz" wrap="square" lIns="91440" tIns="45720" rIns="91440" bIns="45720" numCol="1" anchor="t" anchorCtr="0" compatLnSpc="1"/>
              <a:lstStyle/>
              <a:p>
                <a:endParaRPr lang="en-US">
                  <a:cs typeface="字魂59号-创粗黑" panose="00000500000000000000" charset="-122"/>
                </a:endParaRPr>
              </a:p>
            </p:txBody>
          </p:sp>
          <p:sp>
            <p:nvSpPr>
              <p:cNvPr id="97" name="Freeform 492"/>
              <p:cNvSpPr/>
              <p:nvPr/>
            </p:nvSpPr>
            <p:spPr bwMode="auto">
              <a:xfrm>
                <a:off x="6064" y="3787"/>
                <a:ext cx="706" cy="164"/>
              </a:xfrm>
              <a:custGeom>
                <a:avLst/>
                <a:gdLst>
                  <a:gd name="T0" fmla="*/ 81 w 706"/>
                  <a:gd name="T1" fmla="*/ 0 h 164"/>
                  <a:gd name="T2" fmla="*/ 624 w 706"/>
                  <a:gd name="T3" fmla="*/ 0 h 164"/>
                  <a:gd name="T4" fmla="*/ 645 w 706"/>
                  <a:gd name="T5" fmla="*/ 2 h 164"/>
                  <a:gd name="T6" fmla="*/ 665 w 706"/>
                  <a:gd name="T7" fmla="*/ 11 h 164"/>
                  <a:gd name="T8" fmla="*/ 681 w 706"/>
                  <a:gd name="T9" fmla="*/ 24 h 164"/>
                  <a:gd name="T10" fmla="*/ 695 w 706"/>
                  <a:gd name="T11" fmla="*/ 41 h 164"/>
                  <a:gd name="T12" fmla="*/ 702 w 706"/>
                  <a:gd name="T13" fmla="*/ 60 h 164"/>
                  <a:gd name="T14" fmla="*/ 706 w 706"/>
                  <a:gd name="T15" fmla="*/ 82 h 164"/>
                  <a:gd name="T16" fmla="*/ 702 w 706"/>
                  <a:gd name="T17" fmla="*/ 103 h 164"/>
                  <a:gd name="T18" fmla="*/ 695 w 706"/>
                  <a:gd name="T19" fmla="*/ 123 h 164"/>
                  <a:gd name="T20" fmla="*/ 681 w 706"/>
                  <a:gd name="T21" fmla="*/ 139 h 164"/>
                  <a:gd name="T22" fmla="*/ 665 w 706"/>
                  <a:gd name="T23" fmla="*/ 153 h 164"/>
                  <a:gd name="T24" fmla="*/ 645 w 706"/>
                  <a:gd name="T25" fmla="*/ 160 h 164"/>
                  <a:gd name="T26" fmla="*/ 624 w 706"/>
                  <a:gd name="T27" fmla="*/ 164 h 164"/>
                  <a:gd name="T28" fmla="*/ 81 w 706"/>
                  <a:gd name="T29" fmla="*/ 164 h 164"/>
                  <a:gd name="T30" fmla="*/ 60 w 706"/>
                  <a:gd name="T31" fmla="*/ 160 h 164"/>
                  <a:gd name="T32" fmla="*/ 40 w 706"/>
                  <a:gd name="T33" fmla="*/ 153 h 164"/>
                  <a:gd name="T34" fmla="*/ 24 w 706"/>
                  <a:gd name="T35" fmla="*/ 139 h 164"/>
                  <a:gd name="T36" fmla="*/ 11 w 706"/>
                  <a:gd name="T37" fmla="*/ 123 h 164"/>
                  <a:gd name="T38" fmla="*/ 3 w 706"/>
                  <a:gd name="T39" fmla="*/ 103 h 164"/>
                  <a:gd name="T40" fmla="*/ 0 w 706"/>
                  <a:gd name="T41" fmla="*/ 82 h 164"/>
                  <a:gd name="T42" fmla="*/ 3 w 706"/>
                  <a:gd name="T43" fmla="*/ 60 h 164"/>
                  <a:gd name="T44" fmla="*/ 11 w 706"/>
                  <a:gd name="T45" fmla="*/ 41 h 164"/>
                  <a:gd name="T46" fmla="*/ 24 w 706"/>
                  <a:gd name="T47" fmla="*/ 24 h 164"/>
                  <a:gd name="T48" fmla="*/ 40 w 706"/>
                  <a:gd name="T49" fmla="*/ 11 h 164"/>
                  <a:gd name="T50" fmla="*/ 60 w 706"/>
                  <a:gd name="T51" fmla="*/ 2 h 164"/>
                  <a:gd name="T52" fmla="*/ 81 w 706"/>
                  <a:gd name="T53"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6" h="164">
                    <a:moveTo>
                      <a:pt x="81" y="0"/>
                    </a:moveTo>
                    <a:lnTo>
                      <a:pt x="624" y="0"/>
                    </a:lnTo>
                    <a:lnTo>
                      <a:pt x="645" y="2"/>
                    </a:lnTo>
                    <a:lnTo>
                      <a:pt x="665" y="11"/>
                    </a:lnTo>
                    <a:lnTo>
                      <a:pt x="681" y="24"/>
                    </a:lnTo>
                    <a:lnTo>
                      <a:pt x="695" y="41"/>
                    </a:lnTo>
                    <a:lnTo>
                      <a:pt x="702" y="60"/>
                    </a:lnTo>
                    <a:lnTo>
                      <a:pt x="706" y="82"/>
                    </a:lnTo>
                    <a:lnTo>
                      <a:pt x="702" y="103"/>
                    </a:lnTo>
                    <a:lnTo>
                      <a:pt x="695" y="123"/>
                    </a:lnTo>
                    <a:lnTo>
                      <a:pt x="681" y="139"/>
                    </a:lnTo>
                    <a:lnTo>
                      <a:pt x="665" y="153"/>
                    </a:lnTo>
                    <a:lnTo>
                      <a:pt x="645" y="160"/>
                    </a:lnTo>
                    <a:lnTo>
                      <a:pt x="624" y="164"/>
                    </a:lnTo>
                    <a:lnTo>
                      <a:pt x="81" y="164"/>
                    </a:lnTo>
                    <a:lnTo>
                      <a:pt x="60" y="160"/>
                    </a:lnTo>
                    <a:lnTo>
                      <a:pt x="40" y="153"/>
                    </a:lnTo>
                    <a:lnTo>
                      <a:pt x="24" y="139"/>
                    </a:lnTo>
                    <a:lnTo>
                      <a:pt x="11" y="123"/>
                    </a:lnTo>
                    <a:lnTo>
                      <a:pt x="3" y="103"/>
                    </a:lnTo>
                    <a:lnTo>
                      <a:pt x="0" y="82"/>
                    </a:lnTo>
                    <a:lnTo>
                      <a:pt x="3" y="60"/>
                    </a:lnTo>
                    <a:lnTo>
                      <a:pt x="11" y="41"/>
                    </a:lnTo>
                    <a:lnTo>
                      <a:pt x="24" y="24"/>
                    </a:lnTo>
                    <a:lnTo>
                      <a:pt x="40" y="11"/>
                    </a:lnTo>
                    <a:lnTo>
                      <a:pt x="60" y="2"/>
                    </a:lnTo>
                    <a:lnTo>
                      <a:pt x="81" y="0"/>
                    </a:lnTo>
                    <a:close/>
                  </a:path>
                </a:pathLst>
              </a:custGeom>
              <a:grpFill/>
              <a:ln w="0">
                <a:noFill/>
                <a:prstDash val="solid"/>
                <a:round/>
              </a:ln>
            </p:spPr>
            <p:txBody>
              <a:bodyPr vert="horz" wrap="square" lIns="91440" tIns="45720" rIns="91440" bIns="45720" numCol="1" anchor="t" anchorCtr="0" compatLnSpc="1"/>
              <a:lstStyle/>
              <a:p>
                <a:endParaRPr lang="en-US">
                  <a:cs typeface="字魂59号-创粗黑" panose="00000500000000000000" charset="-122"/>
                </a:endParaRPr>
              </a:p>
            </p:txBody>
          </p:sp>
          <p:sp>
            <p:nvSpPr>
              <p:cNvPr id="98" name="Freeform 493"/>
              <p:cNvSpPr/>
              <p:nvPr/>
            </p:nvSpPr>
            <p:spPr bwMode="auto">
              <a:xfrm>
                <a:off x="6903" y="3787"/>
                <a:ext cx="203" cy="164"/>
              </a:xfrm>
              <a:custGeom>
                <a:avLst/>
                <a:gdLst>
                  <a:gd name="T0" fmla="*/ 80 w 203"/>
                  <a:gd name="T1" fmla="*/ 0 h 164"/>
                  <a:gd name="T2" fmla="*/ 123 w 203"/>
                  <a:gd name="T3" fmla="*/ 0 h 164"/>
                  <a:gd name="T4" fmla="*/ 144 w 203"/>
                  <a:gd name="T5" fmla="*/ 2 h 164"/>
                  <a:gd name="T6" fmla="*/ 164 w 203"/>
                  <a:gd name="T7" fmla="*/ 11 h 164"/>
                  <a:gd name="T8" fmla="*/ 180 w 203"/>
                  <a:gd name="T9" fmla="*/ 24 h 164"/>
                  <a:gd name="T10" fmla="*/ 192 w 203"/>
                  <a:gd name="T11" fmla="*/ 41 h 164"/>
                  <a:gd name="T12" fmla="*/ 201 w 203"/>
                  <a:gd name="T13" fmla="*/ 60 h 164"/>
                  <a:gd name="T14" fmla="*/ 203 w 203"/>
                  <a:gd name="T15" fmla="*/ 82 h 164"/>
                  <a:gd name="T16" fmla="*/ 201 w 203"/>
                  <a:gd name="T17" fmla="*/ 103 h 164"/>
                  <a:gd name="T18" fmla="*/ 192 w 203"/>
                  <a:gd name="T19" fmla="*/ 123 h 164"/>
                  <a:gd name="T20" fmla="*/ 180 w 203"/>
                  <a:gd name="T21" fmla="*/ 139 h 164"/>
                  <a:gd name="T22" fmla="*/ 164 w 203"/>
                  <a:gd name="T23" fmla="*/ 153 h 164"/>
                  <a:gd name="T24" fmla="*/ 144 w 203"/>
                  <a:gd name="T25" fmla="*/ 160 h 164"/>
                  <a:gd name="T26" fmla="*/ 123 w 203"/>
                  <a:gd name="T27" fmla="*/ 164 h 164"/>
                  <a:gd name="T28" fmla="*/ 80 w 203"/>
                  <a:gd name="T29" fmla="*/ 164 h 164"/>
                  <a:gd name="T30" fmla="*/ 59 w 203"/>
                  <a:gd name="T31" fmla="*/ 160 h 164"/>
                  <a:gd name="T32" fmla="*/ 39 w 203"/>
                  <a:gd name="T33" fmla="*/ 153 h 164"/>
                  <a:gd name="T34" fmla="*/ 23 w 203"/>
                  <a:gd name="T35" fmla="*/ 139 h 164"/>
                  <a:gd name="T36" fmla="*/ 11 w 203"/>
                  <a:gd name="T37" fmla="*/ 123 h 164"/>
                  <a:gd name="T38" fmla="*/ 2 w 203"/>
                  <a:gd name="T39" fmla="*/ 103 h 164"/>
                  <a:gd name="T40" fmla="*/ 0 w 203"/>
                  <a:gd name="T41" fmla="*/ 82 h 164"/>
                  <a:gd name="T42" fmla="*/ 2 w 203"/>
                  <a:gd name="T43" fmla="*/ 60 h 164"/>
                  <a:gd name="T44" fmla="*/ 11 w 203"/>
                  <a:gd name="T45" fmla="*/ 41 h 164"/>
                  <a:gd name="T46" fmla="*/ 23 w 203"/>
                  <a:gd name="T47" fmla="*/ 24 h 164"/>
                  <a:gd name="T48" fmla="*/ 39 w 203"/>
                  <a:gd name="T49" fmla="*/ 11 h 164"/>
                  <a:gd name="T50" fmla="*/ 59 w 203"/>
                  <a:gd name="T51" fmla="*/ 2 h 164"/>
                  <a:gd name="T52" fmla="*/ 80 w 203"/>
                  <a:gd name="T53"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3" h="164">
                    <a:moveTo>
                      <a:pt x="80" y="0"/>
                    </a:moveTo>
                    <a:lnTo>
                      <a:pt x="123" y="0"/>
                    </a:lnTo>
                    <a:lnTo>
                      <a:pt x="144" y="2"/>
                    </a:lnTo>
                    <a:lnTo>
                      <a:pt x="164" y="11"/>
                    </a:lnTo>
                    <a:lnTo>
                      <a:pt x="180" y="24"/>
                    </a:lnTo>
                    <a:lnTo>
                      <a:pt x="192" y="41"/>
                    </a:lnTo>
                    <a:lnTo>
                      <a:pt x="201" y="60"/>
                    </a:lnTo>
                    <a:lnTo>
                      <a:pt x="203" y="82"/>
                    </a:lnTo>
                    <a:lnTo>
                      <a:pt x="201" y="103"/>
                    </a:lnTo>
                    <a:lnTo>
                      <a:pt x="192" y="123"/>
                    </a:lnTo>
                    <a:lnTo>
                      <a:pt x="180" y="139"/>
                    </a:lnTo>
                    <a:lnTo>
                      <a:pt x="164" y="153"/>
                    </a:lnTo>
                    <a:lnTo>
                      <a:pt x="144" y="160"/>
                    </a:lnTo>
                    <a:lnTo>
                      <a:pt x="123" y="164"/>
                    </a:lnTo>
                    <a:lnTo>
                      <a:pt x="80" y="164"/>
                    </a:lnTo>
                    <a:lnTo>
                      <a:pt x="59" y="160"/>
                    </a:lnTo>
                    <a:lnTo>
                      <a:pt x="39" y="153"/>
                    </a:lnTo>
                    <a:lnTo>
                      <a:pt x="23" y="139"/>
                    </a:lnTo>
                    <a:lnTo>
                      <a:pt x="11" y="123"/>
                    </a:lnTo>
                    <a:lnTo>
                      <a:pt x="2" y="103"/>
                    </a:lnTo>
                    <a:lnTo>
                      <a:pt x="0" y="82"/>
                    </a:lnTo>
                    <a:lnTo>
                      <a:pt x="2" y="60"/>
                    </a:lnTo>
                    <a:lnTo>
                      <a:pt x="11" y="41"/>
                    </a:lnTo>
                    <a:lnTo>
                      <a:pt x="23" y="24"/>
                    </a:lnTo>
                    <a:lnTo>
                      <a:pt x="39" y="11"/>
                    </a:lnTo>
                    <a:lnTo>
                      <a:pt x="59" y="2"/>
                    </a:lnTo>
                    <a:lnTo>
                      <a:pt x="80" y="0"/>
                    </a:lnTo>
                    <a:close/>
                  </a:path>
                </a:pathLst>
              </a:custGeom>
              <a:grpFill/>
              <a:ln w="0">
                <a:noFill/>
                <a:prstDash val="solid"/>
                <a:round/>
              </a:ln>
            </p:spPr>
            <p:txBody>
              <a:bodyPr vert="horz" wrap="square" lIns="91440" tIns="45720" rIns="91440" bIns="45720" numCol="1" anchor="t" anchorCtr="0" compatLnSpc="1"/>
              <a:lstStyle/>
              <a:p>
                <a:endParaRPr lang="en-US">
                  <a:cs typeface="字魂59号-创粗黑" panose="00000500000000000000" charset="-122"/>
                </a:endParaRPr>
              </a:p>
            </p:txBody>
          </p:sp>
        </p:grpSp>
        <p:grpSp>
          <p:nvGrpSpPr>
            <p:cNvPr id="99" name="Group 505"/>
            <p:cNvGrpSpPr>
              <a:grpSpLocks noChangeAspect="1"/>
            </p:cNvGrpSpPr>
            <p:nvPr/>
          </p:nvGrpSpPr>
          <p:grpSpPr bwMode="auto">
            <a:xfrm>
              <a:off x="680218" y="5361762"/>
              <a:ext cx="398133" cy="233167"/>
              <a:chOff x="1791" y="963"/>
              <a:chExt cx="4098" cy="2400"/>
            </a:xfrm>
            <a:solidFill>
              <a:schemeClr val="bg1"/>
            </a:solidFill>
          </p:grpSpPr>
          <p:sp>
            <p:nvSpPr>
              <p:cNvPr id="100" name="Freeform 507"/>
              <p:cNvSpPr>
                <a:spLocks noEditPoints="1"/>
              </p:cNvSpPr>
              <p:nvPr/>
            </p:nvSpPr>
            <p:spPr bwMode="auto">
              <a:xfrm>
                <a:off x="4593" y="1183"/>
                <a:ext cx="791" cy="1110"/>
              </a:xfrm>
              <a:custGeom>
                <a:avLst/>
                <a:gdLst>
                  <a:gd name="T0" fmla="*/ 445 w 791"/>
                  <a:gd name="T1" fmla="*/ 423 h 1110"/>
                  <a:gd name="T2" fmla="*/ 377 w 791"/>
                  <a:gd name="T3" fmla="*/ 461 h 1110"/>
                  <a:gd name="T4" fmla="*/ 288 w 791"/>
                  <a:gd name="T5" fmla="*/ 496 h 1110"/>
                  <a:gd name="T6" fmla="*/ 176 w 791"/>
                  <a:gd name="T7" fmla="*/ 519 h 1110"/>
                  <a:gd name="T8" fmla="*/ 197 w 791"/>
                  <a:gd name="T9" fmla="*/ 790 h 1110"/>
                  <a:gd name="T10" fmla="*/ 223 w 791"/>
                  <a:gd name="T11" fmla="*/ 852 h 1110"/>
                  <a:gd name="T12" fmla="*/ 268 w 791"/>
                  <a:gd name="T13" fmla="*/ 903 h 1110"/>
                  <a:gd name="T14" fmla="*/ 329 w 791"/>
                  <a:gd name="T15" fmla="*/ 935 h 1110"/>
                  <a:gd name="T16" fmla="*/ 394 w 791"/>
                  <a:gd name="T17" fmla="*/ 947 h 1110"/>
                  <a:gd name="T18" fmla="*/ 461 w 791"/>
                  <a:gd name="T19" fmla="*/ 935 h 1110"/>
                  <a:gd name="T20" fmla="*/ 522 w 791"/>
                  <a:gd name="T21" fmla="*/ 903 h 1110"/>
                  <a:gd name="T22" fmla="*/ 567 w 791"/>
                  <a:gd name="T23" fmla="*/ 852 h 1110"/>
                  <a:gd name="T24" fmla="*/ 593 w 791"/>
                  <a:gd name="T25" fmla="*/ 790 h 1110"/>
                  <a:gd name="T26" fmla="*/ 618 w 791"/>
                  <a:gd name="T27" fmla="*/ 464 h 1110"/>
                  <a:gd name="T28" fmla="*/ 538 w 791"/>
                  <a:gd name="T29" fmla="*/ 438 h 1110"/>
                  <a:gd name="T30" fmla="*/ 490 w 791"/>
                  <a:gd name="T31" fmla="*/ 414 h 1110"/>
                  <a:gd name="T32" fmla="*/ 596 w 791"/>
                  <a:gd name="T33" fmla="*/ 209 h 1110"/>
                  <a:gd name="T34" fmla="*/ 577 w 791"/>
                  <a:gd name="T35" fmla="*/ 276 h 1110"/>
                  <a:gd name="T36" fmla="*/ 591 w 791"/>
                  <a:gd name="T37" fmla="*/ 282 h 1110"/>
                  <a:gd name="T38" fmla="*/ 612 w 791"/>
                  <a:gd name="T39" fmla="*/ 291 h 1110"/>
                  <a:gd name="T40" fmla="*/ 627 w 791"/>
                  <a:gd name="T41" fmla="*/ 273 h 1110"/>
                  <a:gd name="T42" fmla="*/ 609 w 791"/>
                  <a:gd name="T43" fmla="*/ 229 h 1110"/>
                  <a:gd name="T44" fmla="*/ 295 w 791"/>
                  <a:gd name="T45" fmla="*/ 163 h 1110"/>
                  <a:gd name="T46" fmla="*/ 243 w 791"/>
                  <a:gd name="T47" fmla="*/ 173 h 1110"/>
                  <a:gd name="T48" fmla="*/ 198 w 791"/>
                  <a:gd name="T49" fmla="*/ 206 h 1110"/>
                  <a:gd name="T50" fmla="*/ 170 w 791"/>
                  <a:gd name="T51" fmla="*/ 251 h 1110"/>
                  <a:gd name="T52" fmla="*/ 162 w 791"/>
                  <a:gd name="T53" fmla="*/ 305 h 1110"/>
                  <a:gd name="T54" fmla="*/ 213 w 791"/>
                  <a:gd name="T55" fmla="*/ 346 h 1110"/>
                  <a:gd name="T56" fmla="*/ 293 w 791"/>
                  <a:gd name="T57" fmla="*/ 321 h 1110"/>
                  <a:gd name="T58" fmla="*/ 348 w 791"/>
                  <a:gd name="T59" fmla="*/ 291 h 1110"/>
                  <a:gd name="T60" fmla="*/ 386 w 791"/>
                  <a:gd name="T61" fmla="*/ 263 h 1110"/>
                  <a:gd name="T62" fmla="*/ 407 w 791"/>
                  <a:gd name="T63" fmla="*/ 242 h 1110"/>
                  <a:gd name="T64" fmla="*/ 439 w 791"/>
                  <a:gd name="T65" fmla="*/ 163 h 1110"/>
                  <a:gd name="T66" fmla="*/ 295 w 791"/>
                  <a:gd name="T67" fmla="*/ 0 h 1110"/>
                  <a:gd name="T68" fmla="*/ 535 w 791"/>
                  <a:gd name="T69" fmla="*/ 2 h 1110"/>
                  <a:gd name="T70" fmla="*/ 612 w 791"/>
                  <a:gd name="T71" fmla="*/ 25 h 1110"/>
                  <a:gd name="T72" fmla="*/ 681 w 791"/>
                  <a:gd name="T73" fmla="*/ 65 h 1110"/>
                  <a:gd name="T74" fmla="*/ 737 w 791"/>
                  <a:gd name="T75" fmla="*/ 125 h 1110"/>
                  <a:gd name="T76" fmla="*/ 774 w 791"/>
                  <a:gd name="T77" fmla="*/ 197 h 1110"/>
                  <a:gd name="T78" fmla="*/ 791 w 791"/>
                  <a:gd name="T79" fmla="*/ 275 h 1110"/>
                  <a:gd name="T80" fmla="*/ 784 w 791"/>
                  <a:gd name="T81" fmla="*/ 407 h 1110"/>
                  <a:gd name="T82" fmla="*/ 756 w 791"/>
                  <a:gd name="T83" fmla="*/ 813 h 1110"/>
                  <a:gd name="T84" fmla="*/ 727 w 791"/>
                  <a:gd name="T85" fmla="*/ 900 h 1110"/>
                  <a:gd name="T86" fmla="*/ 679 w 791"/>
                  <a:gd name="T87" fmla="*/ 976 h 1110"/>
                  <a:gd name="T88" fmla="*/ 612 w 791"/>
                  <a:gd name="T89" fmla="*/ 1039 h 1110"/>
                  <a:gd name="T90" fmla="*/ 530 w 791"/>
                  <a:gd name="T91" fmla="*/ 1084 h 1110"/>
                  <a:gd name="T92" fmla="*/ 440 w 791"/>
                  <a:gd name="T93" fmla="*/ 1107 h 1110"/>
                  <a:gd name="T94" fmla="*/ 350 w 791"/>
                  <a:gd name="T95" fmla="*/ 1107 h 1110"/>
                  <a:gd name="T96" fmla="*/ 260 w 791"/>
                  <a:gd name="T97" fmla="*/ 1084 h 1110"/>
                  <a:gd name="T98" fmla="*/ 178 w 791"/>
                  <a:gd name="T99" fmla="*/ 1039 h 1110"/>
                  <a:gd name="T100" fmla="*/ 111 w 791"/>
                  <a:gd name="T101" fmla="*/ 976 h 1110"/>
                  <a:gd name="T102" fmla="*/ 63 w 791"/>
                  <a:gd name="T103" fmla="*/ 900 h 1110"/>
                  <a:gd name="T104" fmla="*/ 34 w 791"/>
                  <a:gd name="T105" fmla="*/ 813 h 1110"/>
                  <a:gd name="T106" fmla="*/ 8 w 791"/>
                  <a:gd name="T107" fmla="*/ 451 h 1110"/>
                  <a:gd name="T108" fmla="*/ 0 w 791"/>
                  <a:gd name="T109" fmla="*/ 275 h 1110"/>
                  <a:gd name="T110" fmla="*/ 16 w 791"/>
                  <a:gd name="T111" fmla="*/ 197 h 1110"/>
                  <a:gd name="T112" fmla="*/ 53 w 791"/>
                  <a:gd name="T113" fmla="*/ 125 h 1110"/>
                  <a:gd name="T114" fmla="*/ 109 w 791"/>
                  <a:gd name="T115" fmla="*/ 65 h 1110"/>
                  <a:gd name="T116" fmla="*/ 177 w 791"/>
                  <a:gd name="T117" fmla="*/ 25 h 1110"/>
                  <a:gd name="T118" fmla="*/ 255 w 791"/>
                  <a:gd name="T119" fmla="*/ 2 h 1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91" h="1110">
                    <a:moveTo>
                      <a:pt x="473" y="403"/>
                    </a:moveTo>
                    <a:lnTo>
                      <a:pt x="445" y="423"/>
                    </a:lnTo>
                    <a:lnTo>
                      <a:pt x="414" y="442"/>
                    </a:lnTo>
                    <a:lnTo>
                      <a:pt x="377" y="461"/>
                    </a:lnTo>
                    <a:lnTo>
                      <a:pt x="335" y="480"/>
                    </a:lnTo>
                    <a:lnTo>
                      <a:pt x="288" y="496"/>
                    </a:lnTo>
                    <a:lnTo>
                      <a:pt x="234" y="508"/>
                    </a:lnTo>
                    <a:lnTo>
                      <a:pt x="176" y="519"/>
                    </a:lnTo>
                    <a:lnTo>
                      <a:pt x="191" y="756"/>
                    </a:lnTo>
                    <a:lnTo>
                      <a:pt x="197" y="790"/>
                    </a:lnTo>
                    <a:lnTo>
                      <a:pt x="207" y="822"/>
                    </a:lnTo>
                    <a:lnTo>
                      <a:pt x="223" y="852"/>
                    </a:lnTo>
                    <a:lnTo>
                      <a:pt x="243" y="879"/>
                    </a:lnTo>
                    <a:lnTo>
                      <a:pt x="268" y="903"/>
                    </a:lnTo>
                    <a:lnTo>
                      <a:pt x="296" y="921"/>
                    </a:lnTo>
                    <a:lnTo>
                      <a:pt x="329" y="935"/>
                    </a:lnTo>
                    <a:lnTo>
                      <a:pt x="361" y="944"/>
                    </a:lnTo>
                    <a:lnTo>
                      <a:pt x="394" y="947"/>
                    </a:lnTo>
                    <a:lnTo>
                      <a:pt x="428" y="944"/>
                    </a:lnTo>
                    <a:lnTo>
                      <a:pt x="461" y="935"/>
                    </a:lnTo>
                    <a:lnTo>
                      <a:pt x="494" y="921"/>
                    </a:lnTo>
                    <a:lnTo>
                      <a:pt x="522" y="903"/>
                    </a:lnTo>
                    <a:lnTo>
                      <a:pt x="547" y="879"/>
                    </a:lnTo>
                    <a:lnTo>
                      <a:pt x="567" y="852"/>
                    </a:lnTo>
                    <a:lnTo>
                      <a:pt x="583" y="822"/>
                    </a:lnTo>
                    <a:lnTo>
                      <a:pt x="593" y="790"/>
                    </a:lnTo>
                    <a:lnTo>
                      <a:pt x="598" y="756"/>
                    </a:lnTo>
                    <a:lnTo>
                      <a:pt x="618" y="464"/>
                    </a:lnTo>
                    <a:lnTo>
                      <a:pt x="575" y="451"/>
                    </a:lnTo>
                    <a:lnTo>
                      <a:pt x="538" y="438"/>
                    </a:lnTo>
                    <a:lnTo>
                      <a:pt x="510" y="425"/>
                    </a:lnTo>
                    <a:lnTo>
                      <a:pt x="490" y="414"/>
                    </a:lnTo>
                    <a:lnTo>
                      <a:pt x="473" y="403"/>
                    </a:lnTo>
                    <a:close/>
                    <a:moveTo>
                      <a:pt x="596" y="209"/>
                    </a:moveTo>
                    <a:lnTo>
                      <a:pt x="572" y="273"/>
                    </a:lnTo>
                    <a:lnTo>
                      <a:pt x="577" y="276"/>
                    </a:lnTo>
                    <a:lnTo>
                      <a:pt x="584" y="280"/>
                    </a:lnTo>
                    <a:lnTo>
                      <a:pt x="591" y="282"/>
                    </a:lnTo>
                    <a:lnTo>
                      <a:pt x="599" y="286"/>
                    </a:lnTo>
                    <a:lnTo>
                      <a:pt x="612" y="291"/>
                    </a:lnTo>
                    <a:lnTo>
                      <a:pt x="628" y="297"/>
                    </a:lnTo>
                    <a:lnTo>
                      <a:pt x="627" y="273"/>
                    </a:lnTo>
                    <a:lnTo>
                      <a:pt x="620" y="250"/>
                    </a:lnTo>
                    <a:lnTo>
                      <a:pt x="609" y="229"/>
                    </a:lnTo>
                    <a:lnTo>
                      <a:pt x="596" y="209"/>
                    </a:lnTo>
                    <a:close/>
                    <a:moveTo>
                      <a:pt x="295" y="163"/>
                    </a:moveTo>
                    <a:lnTo>
                      <a:pt x="268" y="166"/>
                    </a:lnTo>
                    <a:lnTo>
                      <a:pt x="243" y="173"/>
                    </a:lnTo>
                    <a:lnTo>
                      <a:pt x="218" y="187"/>
                    </a:lnTo>
                    <a:lnTo>
                      <a:pt x="198" y="206"/>
                    </a:lnTo>
                    <a:lnTo>
                      <a:pt x="181" y="227"/>
                    </a:lnTo>
                    <a:lnTo>
                      <a:pt x="170" y="251"/>
                    </a:lnTo>
                    <a:lnTo>
                      <a:pt x="163" y="278"/>
                    </a:lnTo>
                    <a:lnTo>
                      <a:pt x="162" y="305"/>
                    </a:lnTo>
                    <a:lnTo>
                      <a:pt x="165" y="356"/>
                    </a:lnTo>
                    <a:lnTo>
                      <a:pt x="213" y="346"/>
                    </a:lnTo>
                    <a:lnTo>
                      <a:pt x="255" y="335"/>
                    </a:lnTo>
                    <a:lnTo>
                      <a:pt x="293" y="321"/>
                    </a:lnTo>
                    <a:lnTo>
                      <a:pt x="322" y="306"/>
                    </a:lnTo>
                    <a:lnTo>
                      <a:pt x="348" y="291"/>
                    </a:lnTo>
                    <a:lnTo>
                      <a:pt x="370" y="276"/>
                    </a:lnTo>
                    <a:lnTo>
                      <a:pt x="386" y="263"/>
                    </a:lnTo>
                    <a:lnTo>
                      <a:pt x="398" y="251"/>
                    </a:lnTo>
                    <a:lnTo>
                      <a:pt x="407" y="242"/>
                    </a:lnTo>
                    <a:lnTo>
                      <a:pt x="412" y="234"/>
                    </a:lnTo>
                    <a:lnTo>
                      <a:pt x="439" y="163"/>
                    </a:lnTo>
                    <a:lnTo>
                      <a:pt x="295" y="163"/>
                    </a:lnTo>
                    <a:close/>
                    <a:moveTo>
                      <a:pt x="295" y="0"/>
                    </a:moveTo>
                    <a:lnTo>
                      <a:pt x="494" y="0"/>
                    </a:lnTo>
                    <a:lnTo>
                      <a:pt x="535" y="2"/>
                    </a:lnTo>
                    <a:lnTo>
                      <a:pt x="575" y="11"/>
                    </a:lnTo>
                    <a:lnTo>
                      <a:pt x="612" y="25"/>
                    </a:lnTo>
                    <a:lnTo>
                      <a:pt x="648" y="43"/>
                    </a:lnTo>
                    <a:lnTo>
                      <a:pt x="681" y="65"/>
                    </a:lnTo>
                    <a:lnTo>
                      <a:pt x="711" y="94"/>
                    </a:lnTo>
                    <a:lnTo>
                      <a:pt x="737" y="125"/>
                    </a:lnTo>
                    <a:lnTo>
                      <a:pt x="758" y="160"/>
                    </a:lnTo>
                    <a:lnTo>
                      <a:pt x="774" y="197"/>
                    </a:lnTo>
                    <a:lnTo>
                      <a:pt x="784" y="235"/>
                    </a:lnTo>
                    <a:lnTo>
                      <a:pt x="791" y="275"/>
                    </a:lnTo>
                    <a:lnTo>
                      <a:pt x="791" y="316"/>
                    </a:lnTo>
                    <a:lnTo>
                      <a:pt x="784" y="407"/>
                    </a:lnTo>
                    <a:lnTo>
                      <a:pt x="762" y="766"/>
                    </a:lnTo>
                    <a:lnTo>
                      <a:pt x="756" y="813"/>
                    </a:lnTo>
                    <a:lnTo>
                      <a:pt x="743" y="858"/>
                    </a:lnTo>
                    <a:lnTo>
                      <a:pt x="727" y="900"/>
                    </a:lnTo>
                    <a:lnTo>
                      <a:pt x="705" y="940"/>
                    </a:lnTo>
                    <a:lnTo>
                      <a:pt x="679" y="976"/>
                    </a:lnTo>
                    <a:lnTo>
                      <a:pt x="647" y="1009"/>
                    </a:lnTo>
                    <a:lnTo>
                      <a:pt x="612" y="1039"/>
                    </a:lnTo>
                    <a:lnTo>
                      <a:pt x="572" y="1064"/>
                    </a:lnTo>
                    <a:lnTo>
                      <a:pt x="530" y="1084"/>
                    </a:lnTo>
                    <a:lnTo>
                      <a:pt x="485" y="1099"/>
                    </a:lnTo>
                    <a:lnTo>
                      <a:pt x="440" y="1107"/>
                    </a:lnTo>
                    <a:lnTo>
                      <a:pt x="394" y="1110"/>
                    </a:lnTo>
                    <a:lnTo>
                      <a:pt x="350" y="1107"/>
                    </a:lnTo>
                    <a:lnTo>
                      <a:pt x="305" y="1099"/>
                    </a:lnTo>
                    <a:lnTo>
                      <a:pt x="260" y="1084"/>
                    </a:lnTo>
                    <a:lnTo>
                      <a:pt x="218" y="1064"/>
                    </a:lnTo>
                    <a:lnTo>
                      <a:pt x="178" y="1039"/>
                    </a:lnTo>
                    <a:lnTo>
                      <a:pt x="142" y="1009"/>
                    </a:lnTo>
                    <a:lnTo>
                      <a:pt x="111" y="976"/>
                    </a:lnTo>
                    <a:lnTo>
                      <a:pt x="85" y="940"/>
                    </a:lnTo>
                    <a:lnTo>
                      <a:pt x="63" y="900"/>
                    </a:lnTo>
                    <a:lnTo>
                      <a:pt x="45" y="858"/>
                    </a:lnTo>
                    <a:lnTo>
                      <a:pt x="34" y="813"/>
                    </a:lnTo>
                    <a:lnTo>
                      <a:pt x="28" y="766"/>
                    </a:lnTo>
                    <a:lnTo>
                      <a:pt x="8" y="451"/>
                    </a:lnTo>
                    <a:lnTo>
                      <a:pt x="0" y="316"/>
                    </a:lnTo>
                    <a:lnTo>
                      <a:pt x="0" y="275"/>
                    </a:lnTo>
                    <a:lnTo>
                      <a:pt x="5" y="235"/>
                    </a:lnTo>
                    <a:lnTo>
                      <a:pt x="16" y="197"/>
                    </a:lnTo>
                    <a:lnTo>
                      <a:pt x="32" y="160"/>
                    </a:lnTo>
                    <a:lnTo>
                      <a:pt x="53" y="125"/>
                    </a:lnTo>
                    <a:lnTo>
                      <a:pt x="79" y="94"/>
                    </a:lnTo>
                    <a:lnTo>
                      <a:pt x="109" y="65"/>
                    </a:lnTo>
                    <a:lnTo>
                      <a:pt x="141" y="43"/>
                    </a:lnTo>
                    <a:lnTo>
                      <a:pt x="177" y="25"/>
                    </a:lnTo>
                    <a:lnTo>
                      <a:pt x="216" y="11"/>
                    </a:lnTo>
                    <a:lnTo>
                      <a:pt x="255" y="2"/>
                    </a:lnTo>
                    <a:lnTo>
                      <a:pt x="295" y="0"/>
                    </a:lnTo>
                    <a:close/>
                  </a:path>
                </a:pathLst>
              </a:custGeom>
              <a:grpFill/>
              <a:ln w="0">
                <a:noFill/>
                <a:prstDash val="solid"/>
                <a:round/>
              </a:ln>
            </p:spPr>
            <p:txBody>
              <a:bodyPr vert="horz" wrap="square" lIns="91440" tIns="45720" rIns="91440" bIns="45720" numCol="1" anchor="t" anchorCtr="0" compatLnSpc="1"/>
              <a:lstStyle/>
              <a:p>
                <a:endParaRPr lang="en-US">
                  <a:cs typeface="字魂59号-创粗黑" panose="00000500000000000000" charset="-122"/>
                </a:endParaRPr>
              </a:p>
            </p:txBody>
          </p:sp>
          <p:sp>
            <p:nvSpPr>
              <p:cNvPr id="101" name="Freeform 508"/>
              <p:cNvSpPr>
                <a:spLocks noEditPoints="1"/>
              </p:cNvSpPr>
              <p:nvPr/>
            </p:nvSpPr>
            <p:spPr bwMode="auto">
              <a:xfrm>
                <a:off x="1791" y="2351"/>
                <a:ext cx="4098" cy="1012"/>
              </a:xfrm>
              <a:custGeom>
                <a:avLst/>
                <a:gdLst>
                  <a:gd name="T0" fmla="*/ 1301 w 4098"/>
                  <a:gd name="T1" fmla="*/ 346 h 1012"/>
                  <a:gd name="T2" fmla="*/ 1135 w 4098"/>
                  <a:gd name="T3" fmla="*/ 526 h 1012"/>
                  <a:gd name="T4" fmla="*/ 1044 w 4098"/>
                  <a:gd name="T5" fmla="*/ 850 h 1012"/>
                  <a:gd name="T6" fmla="*/ 2988 w 4098"/>
                  <a:gd name="T7" fmla="*/ 582 h 1012"/>
                  <a:gd name="T8" fmla="*/ 2843 w 4098"/>
                  <a:gd name="T9" fmla="*/ 384 h 1012"/>
                  <a:gd name="T10" fmla="*/ 2625 w 4098"/>
                  <a:gd name="T11" fmla="*/ 268 h 1012"/>
                  <a:gd name="T12" fmla="*/ 2048 w 4098"/>
                  <a:gd name="T13" fmla="*/ 811 h 1012"/>
                  <a:gd name="T14" fmla="*/ 1469 w 4098"/>
                  <a:gd name="T15" fmla="*/ 268 h 1012"/>
                  <a:gd name="T16" fmla="*/ 2336 w 4098"/>
                  <a:gd name="T17" fmla="*/ 249 h 1012"/>
                  <a:gd name="T18" fmla="*/ 2048 w 4098"/>
                  <a:gd name="T19" fmla="*/ 504 h 1012"/>
                  <a:gd name="T20" fmla="*/ 1755 w 4098"/>
                  <a:gd name="T21" fmla="*/ 249 h 1012"/>
                  <a:gd name="T22" fmla="*/ 2814 w 4098"/>
                  <a:gd name="T23" fmla="*/ 167 h 1012"/>
                  <a:gd name="T24" fmla="*/ 3023 w 4098"/>
                  <a:gd name="T25" fmla="*/ 335 h 1012"/>
                  <a:gd name="T26" fmla="*/ 3158 w 4098"/>
                  <a:gd name="T27" fmla="*/ 568 h 1012"/>
                  <a:gd name="T28" fmla="*/ 3871 w 4098"/>
                  <a:gd name="T29" fmla="*/ 383 h 1012"/>
                  <a:gd name="T30" fmla="*/ 3737 w 4098"/>
                  <a:gd name="T31" fmla="*/ 229 h 1012"/>
                  <a:gd name="T32" fmla="*/ 3557 w 4098"/>
                  <a:gd name="T33" fmla="*/ 165 h 1012"/>
                  <a:gd name="T34" fmla="*/ 3237 w 4098"/>
                  <a:gd name="T35" fmla="*/ 376 h 1012"/>
                  <a:gd name="T36" fmla="*/ 3157 w 4098"/>
                  <a:gd name="T37" fmla="*/ 376 h 1012"/>
                  <a:gd name="T38" fmla="*/ 577 w 4098"/>
                  <a:gd name="T39" fmla="*/ 164 h 1012"/>
                  <a:gd name="T40" fmla="*/ 406 w 4098"/>
                  <a:gd name="T41" fmla="*/ 203 h 1012"/>
                  <a:gd name="T42" fmla="*/ 253 w 4098"/>
                  <a:gd name="T43" fmla="*/ 339 h 1012"/>
                  <a:gd name="T44" fmla="*/ 179 w 4098"/>
                  <a:gd name="T45" fmla="*/ 568 h 1012"/>
                  <a:gd name="T46" fmla="*/ 1031 w 4098"/>
                  <a:gd name="T47" fmla="*/ 387 h 1012"/>
                  <a:gd name="T48" fmla="*/ 1224 w 4098"/>
                  <a:gd name="T49" fmla="*/ 202 h 1012"/>
                  <a:gd name="T50" fmla="*/ 959 w 4098"/>
                  <a:gd name="T51" fmla="*/ 363 h 1012"/>
                  <a:gd name="T52" fmla="*/ 880 w 4098"/>
                  <a:gd name="T53" fmla="*/ 384 h 1012"/>
                  <a:gd name="T54" fmla="*/ 577 w 4098"/>
                  <a:gd name="T55" fmla="*/ 164 h 1012"/>
                  <a:gd name="T56" fmla="*/ 718 w 4098"/>
                  <a:gd name="T57" fmla="*/ 11 h 1012"/>
                  <a:gd name="T58" fmla="*/ 1084 w 4098"/>
                  <a:gd name="T59" fmla="*/ 11 h 1012"/>
                  <a:gd name="T60" fmla="*/ 1275 w 4098"/>
                  <a:gd name="T61" fmla="*/ 2 h 1012"/>
                  <a:gd name="T62" fmla="*/ 1481 w 4098"/>
                  <a:gd name="T63" fmla="*/ 63 h 1012"/>
                  <a:gd name="T64" fmla="*/ 1788 w 4098"/>
                  <a:gd name="T65" fmla="*/ 86 h 1012"/>
                  <a:gd name="T66" fmla="*/ 2047 w 4098"/>
                  <a:gd name="T67" fmla="*/ 308 h 1012"/>
                  <a:gd name="T68" fmla="*/ 2302 w 4098"/>
                  <a:gd name="T69" fmla="*/ 86 h 1012"/>
                  <a:gd name="T70" fmla="*/ 2617 w 4098"/>
                  <a:gd name="T71" fmla="*/ 63 h 1012"/>
                  <a:gd name="T72" fmla="*/ 2823 w 4098"/>
                  <a:gd name="T73" fmla="*/ 2 h 1012"/>
                  <a:gd name="T74" fmla="*/ 3014 w 4098"/>
                  <a:gd name="T75" fmla="*/ 11 h 1012"/>
                  <a:gd name="T76" fmla="*/ 3380 w 4098"/>
                  <a:gd name="T77" fmla="*/ 11 h 1012"/>
                  <a:gd name="T78" fmla="*/ 3571 w 4098"/>
                  <a:gd name="T79" fmla="*/ 2 h 1012"/>
                  <a:gd name="T80" fmla="*/ 3794 w 4098"/>
                  <a:gd name="T81" fmla="*/ 72 h 1012"/>
                  <a:gd name="T82" fmla="*/ 3970 w 4098"/>
                  <a:gd name="T83" fmla="*/ 232 h 1012"/>
                  <a:gd name="T84" fmla="*/ 4063 w 4098"/>
                  <a:gd name="T85" fmla="*/ 454 h 1012"/>
                  <a:gd name="T86" fmla="*/ 4089 w 4098"/>
                  <a:gd name="T87" fmla="*/ 686 h 1012"/>
                  <a:gd name="T88" fmla="*/ 4035 w 4098"/>
                  <a:gd name="T89" fmla="*/ 729 h 1012"/>
                  <a:gd name="T90" fmla="*/ 3231 w 4098"/>
                  <a:gd name="T91" fmla="*/ 934 h 1012"/>
                  <a:gd name="T92" fmla="*/ 3199 w 4098"/>
                  <a:gd name="T93" fmla="*/ 995 h 1012"/>
                  <a:gd name="T94" fmla="*/ 946 w 4098"/>
                  <a:gd name="T95" fmla="*/ 1012 h 1012"/>
                  <a:gd name="T96" fmla="*/ 883 w 4098"/>
                  <a:gd name="T97" fmla="*/ 982 h 1012"/>
                  <a:gd name="T98" fmla="*/ 866 w 4098"/>
                  <a:gd name="T99" fmla="*/ 917 h 1012"/>
                  <a:gd name="T100" fmla="*/ 47 w 4098"/>
                  <a:gd name="T101" fmla="*/ 723 h 1012"/>
                  <a:gd name="T102" fmla="*/ 2 w 4098"/>
                  <a:gd name="T103" fmla="*/ 670 h 1012"/>
                  <a:gd name="T104" fmla="*/ 48 w 4098"/>
                  <a:gd name="T105" fmla="*/ 393 h 1012"/>
                  <a:gd name="T106" fmla="*/ 165 w 4098"/>
                  <a:gd name="T107" fmla="*/ 185 h 1012"/>
                  <a:gd name="T108" fmla="*/ 359 w 4098"/>
                  <a:gd name="T109" fmla="*/ 46 h 1012"/>
                  <a:gd name="T110" fmla="*/ 577 w 4098"/>
                  <a:gd name="T111" fmla="*/ 0 h 1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098" h="1012">
                    <a:moveTo>
                      <a:pt x="1469" y="268"/>
                    </a:moveTo>
                    <a:lnTo>
                      <a:pt x="1411" y="288"/>
                    </a:lnTo>
                    <a:lnTo>
                      <a:pt x="1354" y="314"/>
                    </a:lnTo>
                    <a:lnTo>
                      <a:pt x="1301" y="346"/>
                    </a:lnTo>
                    <a:lnTo>
                      <a:pt x="1252" y="384"/>
                    </a:lnTo>
                    <a:lnTo>
                      <a:pt x="1208" y="427"/>
                    </a:lnTo>
                    <a:lnTo>
                      <a:pt x="1169" y="474"/>
                    </a:lnTo>
                    <a:lnTo>
                      <a:pt x="1135" y="526"/>
                    </a:lnTo>
                    <a:lnTo>
                      <a:pt x="1108" y="582"/>
                    </a:lnTo>
                    <a:lnTo>
                      <a:pt x="1085" y="640"/>
                    </a:lnTo>
                    <a:lnTo>
                      <a:pt x="1070" y="702"/>
                    </a:lnTo>
                    <a:lnTo>
                      <a:pt x="1044" y="850"/>
                    </a:lnTo>
                    <a:lnTo>
                      <a:pt x="3051" y="850"/>
                    </a:lnTo>
                    <a:lnTo>
                      <a:pt x="3025" y="702"/>
                    </a:lnTo>
                    <a:lnTo>
                      <a:pt x="3010" y="640"/>
                    </a:lnTo>
                    <a:lnTo>
                      <a:pt x="2988" y="582"/>
                    </a:lnTo>
                    <a:lnTo>
                      <a:pt x="2960" y="526"/>
                    </a:lnTo>
                    <a:lnTo>
                      <a:pt x="2926" y="474"/>
                    </a:lnTo>
                    <a:lnTo>
                      <a:pt x="2887" y="427"/>
                    </a:lnTo>
                    <a:lnTo>
                      <a:pt x="2843" y="384"/>
                    </a:lnTo>
                    <a:lnTo>
                      <a:pt x="2794" y="346"/>
                    </a:lnTo>
                    <a:lnTo>
                      <a:pt x="2742" y="314"/>
                    </a:lnTo>
                    <a:lnTo>
                      <a:pt x="2685" y="288"/>
                    </a:lnTo>
                    <a:lnTo>
                      <a:pt x="2625" y="268"/>
                    </a:lnTo>
                    <a:lnTo>
                      <a:pt x="2105" y="788"/>
                    </a:lnTo>
                    <a:lnTo>
                      <a:pt x="2087" y="801"/>
                    </a:lnTo>
                    <a:lnTo>
                      <a:pt x="2069" y="809"/>
                    </a:lnTo>
                    <a:lnTo>
                      <a:pt x="2048" y="811"/>
                    </a:lnTo>
                    <a:lnTo>
                      <a:pt x="2027" y="809"/>
                    </a:lnTo>
                    <a:lnTo>
                      <a:pt x="2007" y="801"/>
                    </a:lnTo>
                    <a:lnTo>
                      <a:pt x="1989" y="788"/>
                    </a:lnTo>
                    <a:lnTo>
                      <a:pt x="1469" y="268"/>
                    </a:lnTo>
                    <a:close/>
                    <a:moveTo>
                      <a:pt x="1681" y="249"/>
                    </a:moveTo>
                    <a:lnTo>
                      <a:pt x="2048" y="615"/>
                    </a:lnTo>
                    <a:lnTo>
                      <a:pt x="2414" y="249"/>
                    </a:lnTo>
                    <a:lnTo>
                      <a:pt x="2336" y="249"/>
                    </a:lnTo>
                    <a:lnTo>
                      <a:pt x="2105" y="480"/>
                    </a:lnTo>
                    <a:lnTo>
                      <a:pt x="2089" y="494"/>
                    </a:lnTo>
                    <a:lnTo>
                      <a:pt x="2069" y="501"/>
                    </a:lnTo>
                    <a:lnTo>
                      <a:pt x="2048" y="504"/>
                    </a:lnTo>
                    <a:lnTo>
                      <a:pt x="2028" y="501"/>
                    </a:lnTo>
                    <a:lnTo>
                      <a:pt x="2008" y="494"/>
                    </a:lnTo>
                    <a:lnTo>
                      <a:pt x="1991" y="481"/>
                    </a:lnTo>
                    <a:lnTo>
                      <a:pt x="1755" y="249"/>
                    </a:lnTo>
                    <a:lnTo>
                      <a:pt x="1681" y="249"/>
                    </a:lnTo>
                    <a:close/>
                    <a:moveTo>
                      <a:pt x="2874" y="164"/>
                    </a:moveTo>
                    <a:lnTo>
                      <a:pt x="2844" y="165"/>
                    </a:lnTo>
                    <a:lnTo>
                      <a:pt x="2814" y="167"/>
                    </a:lnTo>
                    <a:lnTo>
                      <a:pt x="2871" y="202"/>
                    </a:lnTo>
                    <a:lnTo>
                      <a:pt x="2926" y="242"/>
                    </a:lnTo>
                    <a:lnTo>
                      <a:pt x="2977" y="286"/>
                    </a:lnTo>
                    <a:lnTo>
                      <a:pt x="3023" y="335"/>
                    </a:lnTo>
                    <a:lnTo>
                      <a:pt x="3065" y="387"/>
                    </a:lnTo>
                    <a:lnTo>
                      <a:pt x="3101" y="444"/>
                    </a:lnTo>
                    <a:lnTo>
                      <a:pt x="3132" y="505"/>
                    </a:lnTo>
                    <a:lnTo>
                      <a:pt x="3158" y="568"/>
                    </a:lnTo>
                    <a:lnTo>
                      <a:pt x="3919" y="568"/>
                    </a:lnTo>
                    <a:lnTo>
                      <a:pt x="3903" y="482"/>
                    </a:lnTo>
                    <a:lnTo>
                      <a:pt x="3891" y="432"/>
                    </a:lnTo>
                    <a:lnTo>
                      <a:pt x="3871" y="383"/>
                    </a:lnTo>
                    <a:lnTo>
                      <a:pt x="3845" y="339"/>
                    </a:lnTo>
                    <a:lnTo>
                      <a:pt x="3814" y="298"/>
                    </a:lnTo>
                    <a:lnTo>
                      <a:pt x="3778" y="260"/>
                    </a:lnTo>
                    <a:lnTo>
                      <a:pt x="3737" y="229"/>
                    </a:lnTo>
                    <a:lnTo>
                      <a:pt x="3692" y="203"/>
                    </a:lnTo>
                    <a:lnTo>
                      <a:pt x="3643" y="184"/>
                    </a:lnTo>
                    <a:lnTo>
                      <a:pt x="3593" y="170"/>
                    </a:lnTo>
                    <a:lnTo>
                      <a:pt x="3557" y="165"/>
                    </a:lnTo>
                    <a:lnTo>
                      <a:pt x="3521" y="164"/>
                    </a:lnTo>
                    <a:lnTo>
                      <a:pt x="3455" y="164"/>
                    </a:lnTo>
                    <a:lnTo>
                      <a:pt x="3255" y="363"/>
                    </a:lnTo>
                    <a:lnTo>
                      <a:pt x="3237" y="376"/>
                    </a:lnTo>
                    <a:lnTo>
                      <a:pt x="3218" y="384"/>
                    </a:lnTo>
                    <a:lnTo>
                      <a:pt x="3196" y="387"/>
                    </a:lnTo>
                    <a:lnTo>
                      <a:pt x="3175" y="384"/>
                    </a:lnTo>
                    <a:lnTo>
                      <a:pt x="3157" y="376"/>
                    </a:lnTo>
                    <a:lnTo>
                      <a:pt x="3139" y="363"/>
                    </a:lnTo>
                    <a:lnTo>
                      <a:pt x="2938" y="164"/>
                    </a:lnTo>
                    <a:lnTo>
                      <a:pt x="2874" y="164"/>
                    </a:lnTo>
                    <a:close/>
                    <a:moveTo>
                      <a:pt x="577" y="164"/>
                    </a:moveTo>
                    <a:lnTo>
                      <a:pt x="541" y="165"/>
                    </a:lnTo>
                    <a:lnTo>
                      <a:pt x="505" y="170"/>
                    </a:lnTo>
                    <a:lnTo>
                      <a:pt x="455" y="184"/>
                    </a:lnTo>
                    <a:lnTo>
                      <a:pt x="406" y="203"/>
                    </a:lnTo>
                    <a:lnTo>
                      <a:pt x="361" y="229"/>
                    </a:lnTo>
                    <a:lnTo>
                      <a:pt x="320" y="260"/>
                    </a:lnTo>
                    <a:lnTo>
                      <a:pt x="284" y="298"/>
                    </a:lnTo>
                    <a:lnTo>
                      <a:pt x="253" y="339"/>
                    </a:lnTo>
                    <a:lnTo>
                      <a:pt x="227" y="383"/>
                    </a:lnTo>
                    <a:lnTo>
                      <a:pt x="207" y="432"/>
                    </a:lnTo>
                    <a:lnTo>
                      <a:pt x="195" y="482"/>
                    </a:lnTo>
                    <a:lnTo>
                      <a:pt x="179" y="568"/>
                    </a:lnTo>
                    <a:lnTo>
                      <a:pt x="938" y="568"/>
                    </a:lnTo>
                    <a:lnTo>
                      <a:pt x="962" y="505"/>
                    </a:lnTo>
                    <a:lnTo>
                      <a:pt x="995" y="444"/>
                    </a:lnTo>
                    <a:lnTo>
                      <a:pt x="1031" y="387"/>
                    </a:lnTo>
                    <a:lnTo>
                      <a:pt x="1073" y="335"/>
                    </a:lnTo>
                    <a:lnTo>
                      <a:pt x="1119" y="285"/>
                    </a:lnTo>
                    <a:lnTo>
                      <a:pt x="1170" y="242"/>
                    </a:lnTo>
                    <a:lnTo>
                      <a:pt x="1224" y="202"/>
                    </a:lnTo>
                    <a:lnTo>
                      <a:pt x="1283" y="167"/>
                    </a:lnTo>
                    <a:lnTo>
                      <a:pt x="1224" y="164"/>
                    </a:lnTo>
                    <a:lnTo>
                      <a:pt x="1160" y="164"/>
                    </a:lnTo>
                    <a:lnTo>
                      <a:pt x="959" y="363"/>
                    </a:lnTo>
                    <a:lnTo>
                      <a:pt x="941" y="377"/>
                    </a:lnTo>
                    <a:lnTo>
                      <a:pt x="921" y="384"/>
                    </a:lnTo>
                    <a:lnTo>
                      <a:pt x="902" y="387"/>
                    </a:lnTo>
                    <a:lnTo>
                      <a:pt x="880" y="384"/>
                    </a:lnTo>
                    <a:lnTo>
                      <a:pt x="861" y="377"/>
                    </a:lnTo>
                    <a:lnTo>
                      <a:pt x="843" y="363"/>
                    </a:lnTo>
                    <a:lnTo>
                      <a:pt x="643" y="164"/>
                    </a:lnTo>
                    <a:lnTo>
                      <a:pt x="577" y="164"/>
                    </a:lnTo>
                    <a:close/>
                    <a:moveTo>
                      <a:pt x="577" y="0"/>
                    </a:moveTo>
                    <a:lnTo>
                      <a:pt x="677" y="0"/>
                    </a:lnTo>
                    <a:lnTo>
                      <a:pt x="698" y="2"/>
                    </a:lnTo>
                    <a:lnTo>
                      <a:pt x="718" y="11"/>
                    </a:lnTo>
                    <a:lnTo>
                      <a:pt x="734" y="24"/>
                    </a:lnTo>
                    <a:lnTo>
                      <a:pt x="902" y="191"/>
                    </a:lnTo>
                    <a:lnTo>
                      <a:pt x="1068" y="24"/>
                    </a:lnTo>
                    <a:lnTo>
                      <a:pt x="1084" y="11"/>
                    </a:lnTo>
                    <a:lnTo>
                      <a:pt x="1104" y="2"/>
                    </a:lnTo>
                    <a:lnTo>
                      <a:pt x="1125" y="0"/>
                    </a:lnTo>
                    <a:lnTo>
                      <a:pt x="1224" y="0"/>
                    </a:lnTo>
                    <a:lnTo>
                      <a:pt x="1275" y="2"/>
                    </a:lnTo>
                    <a:lnTo>
                      <a:pt x="1328" y="10"/>
                    </a:lnTo>
                    <a:lnTo>
                      <a:pt x="1381" y="22"/>
                    </a:lnTo>
                    <a:lnTo>
                      <a:pt x="1432" y="41"/>
                    </a:lnTo>
                    <a:lnTo>
                      <a:pt x="1481" y="63"/>
                    </a:lnTo>
                    <a:lnTo>
                      <a:pt x="1529" y="92"/>
                    </a:lnTo>
                    <a:lnTo>
                      <a:pt x="1571" y="88"/>
                    </a:lnTo>
                    <a:lnTo>
                      <a:pt x="1613" y="86"/>
                    </a:lnTo>
                    <a:lnTo>
                      <a:pt x="1788" y="86"/>
                    </a:lnTo>
                    <a:lnTo>
                      <a:pt x="1809" y="89"/>
                    </a:lnTo>
                    <a:lnTo>
                      <a:pt x="1828" y="97"/>
                    </a:lnTo>
                    <a:lnTo>
                      <a:pt x="1845" y="109"/>
                    </a:lnTo>
                    <a:lnTo>
                      <a:pt x="2047" y="308"/>
                    </a:lnTo>
                    <a:lnTo>
                      <a:pt x="2244" y="110"/>
                    </a:lnTo>
                    <a:lnTo>
                      <a:pt x="2261" y="97"/>
                    </a:lnTo>
                    <a:lnTo>
                      <a:pt x="2281" y="89"/>
                    </a:lnTo>
                    <a:lnTo>
                      <a:pt x="2302" y="86"/>
                    </a:lnTo>
                    <a:lnTo>
                      <a:pt x="2482" y="86"/>
                    </a:lnTo>
                    <a:lnTo>
                      <a:pt x="2526" y="88"/>
                    </a:lnTo>
                    <a:lnTo>
                      <a:pt x="2569" y="92"/>
                    </a:lnTo>
                    <a:lnTo>
                      <a:pt x="2617" y="63"/>
                    </a:lnTo>
                    <a:lnTo>
                      <a:pt x="2666" y="41"/>
                    </a:lnTo>
                    <a:lnTo>
                      <a:pt x="2717" y="22"/>
                    </a:lnTo>
                    <a:lnTo>
                      <a:pt x="2770" y="10"/>
                    </a:lnTo>
                    <a:lnTo>
                      <a:pt x="2823" y="2"/>
                    </a:lnTo>
                    <a:lnTo>
                      <a:pt x="2874" y="0"/>
                    </a:lnTo>
                    <a:lnTo>
                      <a:pt x="2973" y="0"/>
                    </a:lnTo>
                    <a:lnTo>
                      <a:pt x="2994" y="2"/>
                    </a:lnTo>
                    <a:lnTo>
                      <a:pt x="3014" y="11"/>
                    </a:lnTo>
                    <a:lnTo>
                      <a:pt x="3030" y="24"/>
                    </a:lnTo>
                    <a:lnTo>
                      <a:pt x="3196" y="191"/>
                    </a:lnTo>
                    <a:lnTo>
                      <a:pt x="3364" y="24"/>
                    </a:lnTo>
                    <a:lnTo>
                      <a:pt x="3380" y="11"/>
                    </a:lnTo>
                    <a:lnTo>
                      <a:pt x="3400" y="2"/>
                    </a:lnTo>
                    <a:lnTo>
                      <a:pt x="3421" y="0"/>
                    </a:lnTo>
                    <a:lnTo>
                      <a:pt x="3521" y="0"/>
                    </a:lnTo>
                    <a:lnTo>
                      <a:pt x="3571" y="2"/>
                    </a:lnTo>
                    <a:lnTo>
                      <a:pt x="3622" y="10"/>
                    </a:lnTo>
                    <a:lnTo>
                      <a:pt x="3682" y="25"/>
                    </a:lnTo>
                    <a:lnTo>
                      <a:pt x="3739" y="46"/>
                    </a:lnTo>
                    <a:lnTo>
                      <a:pt x="3794" y="72"/>
                    </a:lnTo>
                    <a:lnTo>
                      <a:pt x="3843" y="105"/>
                    </a:lnTo>
                    <a:lnTo>
                      <a:pt x="3891" y="143"/>
                    </a:lnTo>
                    <a:lnTo>
                      <a:pt x="3933" y="185"/>
                    </a:lnTo>
                    <a:lnTo>
                      <a:pt x="3970" y="232"/>
                    </a:lnTo>
                    <a:lnTo>
                      <a:pt x="4002" y="283"/>
                    </a:lnTo>
                    <a:lnTo>
                      <a:pt x="4028" y="336"/>
                    </a:lnTo>
                    <a:lnTo>
                      <a:pt x="4050" y="393"/>
                    </a:lnTo>
                    <a:lnTo>
                      <a:pt x="4063" y="454"/>
                    </a:lnTo>
                    <a:lnTo>
                      <a:pt x="4097" y="635"/>
                    </a:lnTo>
                    <a:lnTo>
                      <a:pt x="4098" y="652"/>
                    </a:lnTo>
                    <a:lnTo>
                      <a:pt x="4096" y="670"/>
                    </a:lnTo>
                    <a:lnTo>
                      <a:pt x="4089" y="686"/>
                    </a:lnTo>
                    <a:lnTo>
                      <a:pt x="4079" y="702"/>
                    </a:lnTo>
                    <a:lnTo>
                      <a:pt x="4066" y="714"/>
                    </a:lnTo>
                    <a:lnTo>
                      <a:pt x="4051" y="723"/>
                    </a:lnTo>
                    <a:lnTo>
                      <a:pt x="4035" y="729"/>
                    </a:lnTo>
                    <a:lnTo>
                      <a:pt x="4016" y="730"/>
                    </a:lnTo>
                    <a:lnTo>
                      <a:pt x="3196" y="730"/>
                    </a:lnTo>
                    <a:lnTo>
                      <a:pt x="3230" y="917"/>
                    </a:lnTo>
                    <a:lnTo>
                      <a:pt x="3231" y="934"/>
                    </a:lnTo>
                    <a:lnTo>
                      <a:pt x="3227" y="951"/>
                    </a:lnTo>
                    <a:lnTo>
                      <a:pt x="3221" y="967"/>
                    </a:lnTo>
                    <a:lnTo>
                      <a:pt x="3211" y="982"/>
                    </a:lnTo>
                    <a:lnTo>
                      <a:pt x="3199" y="995"/>
                    </a:lnTo>
                    <a:lnTo>
                      <a:pt x="3184" y="1005"/>
                    </a:lnTo>
                    <a:lnTo>
                      <a:pt x="3167" y="1010"/>
                    </a:lnTo>
                    <a:lnTo>
                      <a:pt x="3149" y="1012"/>
                    </a:lnTo>
                    <a:lnTo>
                      <a:pt x="946" y="1012"/>
                    </a:lnTo>
                    <a:lnTo>
                      <a:pt x="929" y="1010"/>
                    </a:lnTo>
                    <a:lnTo>
                      <a:pt x="911" y="1005"/>
                    </a:lnTo>
                    <a:lnTo>
                      <a:pt x="897" y="995"/>
                    </a:lnTo>
                    <a:lnTo>
                      <a:pt x="883" y="982"/>
                    </a:lnTo>
                    <a:lnTo>
                      <a:pt x="874" y="967"/>
                    </a:lnTo>
                    <a:lnTo>
                      <a:pt x="867" y="951"/>
                    </a:lnTo>
                    <a:lnTo>
                      <a:pt x="864" y="934"/>
                    </a:lnTo>
                    <a:lnTo>
                      <a:pt x="866" y="917"/>
                    </a:lnTo>
                    <a:lnTo>
                      <a:pt x="899" y="730"/>
                    </a:lnTo>
                    <a:lnTo>
                      <a:pt x="82" y="730"/>
                    </a:lnTo>
                    <a:lnTo>
                      <a:pt x="63" y="729"/>
                    </a:lnTo>
                    <a:lnTo>
                      <a:pt x="47" y="723"/>
                    </a:lnTo>
                    <a:lnTo>
                      <a:pt x="32" y="714"/>
                    </a:lnTo>
                    <a:lnTo>
                      <a:pt x="19" y="702"/>
                    </a:lnTo>
                    <a:lnTo>
                      <a:pt x="9" y="686"/>
                    </a:lnTo>
                    <a:lnTo>
                      <a:pt x="2" y="670"/>
                    </a:lnTo>
                    <a:lnTo>
                      <a:pt x="0" y="652"/>
                    </a:lnTo>
                    <a:lnTo>
                      <a:pt x="1" y="635"/>
                    </a:lnTo>
                    <a:lnTo>
                      <a:pt x="35" y="454"/>
                    </a:lnTo>
                    <a:lnTo>
                      <a:pt x="48" y="393"/>
                    </a:lnTo>
                    <a:lnTo>
                      <a:pt x="70" y="336"/>
                    </a:lnTo>
                    <a:lnTo>
                      <a:pt x="96" y="283"/>
                    </a:lnTo>
                    <a:lnTo>
                      <a:pt x="128" y="232"/>
                    </a:lnTo>
                    <a:lnTo>
                      <a:pt x="165" y="185"/>
                    </a:lnTo>
                    <a:lnTo>
                      <a:pt x="207" y="143"/>
                    </a:lnTo>
                    <a:lnTo>
                      <a:pt x="255" y="105"/>
                    </a:lnTo>
                    <a:lnTo>
                      <a:pt x="304" y="72"/>
                    </a:lnTo>
                    <a:lnTo>
                      <a:pt x="359" y="46"/>
                    </a:lnTo>
                    <a:lnTo>
                      <a:pt x="416" y="25"/>
                    </a:lnTo>
                    <a:lnTo>
                      <a:pt x="476" y="10"/>
                    </a:lnTo>
                    <a:lnTo>
                      <a:pt x="527" y="2"/>
                    </a:lnTo>
                    <a:lnTo>
                      <a:pt x="577" y="0"/>
                    </a:lnTo>
                    <a:close/>
                  </a:path>
                </a:pathLst>
              </a:custGeom>
              <a:grpFill/>
              <a:ln w="0">
                <a:noFill/>
                <a:prstDash val="solid"/>
                <a:round/>
              </a:ln>
            </p:spPr>
            <p:txBody>
              <a:bodyPr vert="horz" wrap="square" lIns="91440" tIns="45720" rIns="91440" bIns="45720" numCol="1" anchor="t" anchorCtr="0" compatLnSpc="1"/>
              <a:lstStyle/>
              <a:p>
                <a:endParaRPr lang="en-US">
                  <a:cs typeface="字魂59号-创粗黑" panose="00000500000000000000" charset="-122"/>
                </a:endParaRPr>
              </a:p>
            </p:txBody>
          </p:sp>
          <p:sp>
            <p:nvSpPr>
              <p:cNvPr id="102" name="Freeform 509"/>
              <p:cNvSpPr>
                <a:spLocks noEditPoints="1"/>
              </p:cNvSpPr>
              <p:nvPr/>
            </p:nvSpPr>
            <p:spPr bwMode="auto">
              <a:xfrm>
                <a:off x="2296" y="1183"/>
                <a:ext cx="791" cy="1110"/>
              </a:xfrm>
              <a:custGeom>
                <a:avLst/>
                <a:gdLst>
                  <a:gd name="T0" fmla="*/ 447 w 791"/>
                  <a:gd name="T1" fmla="*/ 423 h 1110"/>
                  <a:gd name="T2" fmla="*/ 378 w 791"/>
                  <a:gd name="T3" fmla="*/ 461 h 1110"/>
                  <a:gd name="T4" fmla="*/ 289 w 791"/>
                  <a:gd name="T5" fmla="*/ 496 h 1110"/>
                  <a:gd name="T6" fmla="*/ 177 w 791"/>
                  <a:gd name="T7" fmla="*/ 519 h 1110"/>
                  <a:gd name="T8" fmla="*/ 198 w 791"/>
                  <a:gd name="T9" fmla="*/ 790 h 1110"/>
                  <a:gd name="T10" fmla="*/ 224 w 791"/>
                  <a:gd name="T11" fmla="*/ 852 h 1110"/>
                  <a:gd name="T12" fmla="*/ 269 w 791"/>
                  <a:gd name="T13" fmla="*/ 903 h 1110"/>
                  <a:gd name="T14" fmla="*/ 330 w 791"/>
                  <a:gd name="T15" fmla="*/ 935 h 1110"/>
                  <a:gd name="T16" fmla="*/ 397 w 791"/>
                  <a:gd name="T17" fmla="*/ 947 h 1110"/>
                  <a:gd name="T18" fmla="*/ 462 w 791"/>
                  <a:gd name="T19" fmla="*/ 935 h 1110"/>
                  <a:gd name="T20" fmla="*/ 523 w 791"/>
                  <a:gd name="T21" fmla="*/ 903 h 1110"/>
                  <a:gd name="T22" fmla="*/ 568 w 791"/>
                  <a:gd name="T23" fmla="*/ 852 h 1110"/>
                  <a:gd name="T24" fmla="*/ 594 w 791"/>
                  <a:gd name="T25" fmla="*/ 790 h 1110"/>
                  <a:gd name="T26" fmla="*/ 619 w 791"/>
                  <a:gd name="T27" fmla="*/ 464 h 1110"/>
                  <a:gd name="T28" fmla="*/ 539 w 791"/>
                  <a:gd name="T29" fmla="*/ 438 h 1110"/>
                  <a:gd name="T30" fmla="*/ 492 w 791"/>
                  <a:gd name="T31" fmla="*/ 414 h 1110"/>
                  <a:gd name="T32" fmla="*/ 596 w 791"/>
                  <a:gd name="T33" fmla="*/ 209 h 1110"/>
                  <a:gd name="T34" fmla="*/ 579 w 791"/>
                  <a:gd name="T35" fmla="*/ 276 h 1110"/>
                  <a:gd name="T36" fmla="*/ 592 w 791"/>
                  <a:gd name="T37" fmla="*/ 282 h 1110"/>
                  <a:gd name="T38" fmla="*/ 613 w 791"/>
                  <a:gd name="T39" fmla="*/ 291 h 1110"/>
                  <a:gd name="T40" fmla="*/ 628 w 791"/>
                  <a:gd name="T41" fmla="*/ 273 h 1110"/>
                  <a:gd name="T42" fmla="*/ 611 w 791"/>
                  <a:gd name="T43" fmla="*/ 229 h 1110"/>
                  <a:gd name="T44" fmla="*/ 297 w 791"/>
                  <a:gd name="T45" fmla="*/ 163 h 1110"/>
                  <a:gd name="T46" fmla="*/ 244 w 791"/>
                  <a:gd name="T47" fmla="*/ 173 h 1110"/>
                  <a:gd name="T48" fmla="*/ 199 w 791"/>
                  <a:gd name="T49" fmla="*/ 206 h 1110"/>
                  <a:gd name="T50" fmla="*/ 171 w 791"/>
                  <a:gd name="T51" fmla="*/ 251 h 1110"/>
                  <a:gd name="T52" fmla="*/ 163 w 791"/>
                  <a:gd name="T53" fmla="*/ 305 h 1110"/>
                  <a:gd name="T54" fmla="*/ 215 w 791"/>
                  <a:gd name="T55" fmla="*/ 346 h 1110"/>
                  <a:gd name="T56" fmla="*/ 293 w 791"/>
                  <a:gd name="T57" fmla="*/ 320 h 1110"/>
                  <a:gd name="T58" fmla="*/ 351 w 791"/>
                  <a:gd name="T59" fmla="*/ 290 h 1110"/>
                  <a:gd name="T60" fmla="*/ 388 w 791"/>
                  <a:gd name="T61" fmla="*/ 263 h 1110"/>
                  <a:gd name="T62" fmla="*/ 408 w 791"/>
                  <a:gd name="T63" fmla="*/ 242 h 1110"/>
                  <a:gd name="T64" fmla="*/ 440 w 791"/>
                  <a:gd name="T65" fmla="*/ 163 h 1110"/>
                  <a:gd name="T66" fmla="*/ 297 w 791"/>
                  <a:gd name="T67" fmla="*/ 0 h 1110"/>
                  <a:gd name="T68" fmla="*/ 536 w 791"/>
                  <a:gd name="T69" fmla="*/ 2 h 1110"/>
                  <a:gd name="T70" fmla="*/ 614 w 791"/>
                  <a:gd name="T71" fmla="*/ 25 h 1110"/>
                  <a:gd name="T72" fmla="*/ 682 w 791"/>
                  <a:gd name="T73" fmla="*/ 65 h 1110"/>
                  <a:gd name="T74" fmla="*/ 738 w 791"/>
                  <a:gd name="T75" fmla="*/ 125 h 1110"/>
                  <a:gd name="T76" fmla="*/ 775 w 791"/>
                  <a:gd name="T77" fmla="*/ 197 h 1110"/>
                  <a:gd name="T78" fmla="*/ 791 w 791"/>
                  <a:gd name="T79" fmla="*/ 275 h 1110"/>
                  <a:gd name="T80" fmla="*/ 786 w 791"/>
                  <a:gd name="T81" fmla="*/ 407 h 1110"/>
                  <a:gd name="T82" fmla="*/ 757 w 791"/>
                  <a:gd name="T83" fmla="*/ 813 h 1110"/>
                  <a:gd name="T84" fmla="*/ 728 w 791"/>
                  <a:gd name="T85" fmla="*/ 900 h 1110"/>
                  <a:gd name="T86" fmla="*/ 680 w 791"/>
                  <a:gd name="T87" fmla="*/ 976 h 1110"/>
                  <a:gd name="T88" fmla="*/ 613 w 791"/>
                  <a:gd name="T89" fmla="*/ 1039 h 1110"/>
                  <a:gd name="T90" fmla="*/ 531 w 791"/>
                  <a:gd name="T91" fmla="*/ 1084 h 1110"/>
                  <a:gd name="T92" fmla="*/ 441 w 791"/>
                  <a:gd name="T93" fmla="*/ 1107 h 1110"/>
                  <a:gd name="T94" fmla="*/ 351 w 791"/>
                  <a:gd name="T95" fmla="*/ 1107 h 1110"/>
                  <a:gd name="T96" fmla="*/ 261 w 791"/>
                  <a:gd name="T97" fmla="*/ 1084 h 1110"/>
                  <a:gd name="T98" fmla="*/ 179 w 791"/>
                  <a:gd name="T99" fmla="*/ 1039 h 1110"/>
                  <a:gd name="T100" fmla="*/ 112 w 791"/>
                  <a:gd name="T101" fmla="*/ 976 h 1110"/>
                  <a:gd name="T102" fmla="*/ 64 w 791"/>
                  <a:gd name="T103" fmla="*/ 900 h 1110"/>
                  <a:gd name="T104" fmla="*/ 35 w 791"/>
                  <a:gd name="T105" fmla="*/ 813 h 1110"/>
                  <a:gd name="T106" fmla="*/ 9 w 791"/>
                  <a:gd name="T107" fmla="*/ 451 h 1110"/>
                  <a:gd name="T108" fmla="*/ 0 w 791"/>
                  <a:gd name="T109" fmla="*/ 275 h 1110"/>
                  <a:gd name="T110" fmla="*/ 17 w 791"/>
                  <a:gd name="T111" fmla="*/ 197 h 1110"/>
                  <a:gd name="T112" fmla="*/ 54 w 791"/>
                  <a:gd name="T113" fmla="*/ 125 h 1110"/>
                  <a:gd name="T114" fmla="*/ 110 w 791"/>
                  <a:gd name="T115" fmla="*/ 65 h 1110"/>
                  <a:gd name="T116" fmla="*/ 179 w 791"/>
                  <a:gd name="T117" fmla="*/ 25 h 1110"/>
                  <a:gd name="T118" fmla="*/ 256 w 791"/>
                  <a:gd name="T119" fmla="*/ 2 h 1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91" h="1110">
                    <a:moveTo>
                      <a:pt x="475" y="403"/>
                    </a:moveTo>
                    <a:lnTo>
                      <a:pt x="447" y="423"/>
                    </a:lnTo>
                    <a:lnTo>
                      <a:pt x="415" y="442"/>
                    </a:lnTo>
                    <a:lnTo>
                      <a:pt x="378" y="461"/>
                    </a:lnTo>
                    <a:lnTo>
                      <a:pt x="336" y="480"/>
                    </a:lnTo>
                    <a:lnTo>
                      <a:pt x="289" y="496"/>
                    </a:lnTo>
                    <a:lnTo>
                      <a:pt x="236" y="508"/>
                    </a:lnTo>
                    <a:lnTo>
                      <a:pt x="177" y="519"/>
                    </a:lnTo>
                    <a:lnTo>
                      <a:pt x="193" y="756"/>
                    </a:lnTo>
                    <a:lnTo>
                      <a:pt x="198" y="790"/>
                    </a:lnTo>
                    <a:lnTo>
                      <a:pt x="208" y="822"/>
                    </a:lnTo>
                    <a:lnTo>
                      <a:pt x="224" y="852"/>
                    </a:lnTo>
                    <a:lnTo>
                      <a:pt x="244" y="879"/>
                    </a:lnTo>
                    <a:lnTo>
                      <a:pt x="269" y="903"/>
                    </a:lnTo>
                    <a:lnTo>
                      <a:pt x="297" y="921"/>
                    </a:lnTo>
                    <a:lnTo>
                      <a:pt x="330" y="935"/>
                    </a:lnTo>
                    <a:lnTo>
                      <a:pt x="362" y="944"/>
                    </a:lnTo>
                    <a:lnTo>
                      <a:pt x="397" y="947"/>
                    </a:lnTo>
                    <a:lnTo>
                      <a:pt x="430" y="944"/>
                    </a:lnTo>
                    <a:lnTo>
                      <a:pt x="462" y="935"/>
                    </a:lnTo>
                    <a:lnTo>
                      <a:pt x="495" y="921"/>
                    </a:lnTo>
                    <a:lnTo>
                      <a:pt x="523" y="903"/>
                    </a:lnTo>
                    <a:lnTo>
                      <a:pt x="548" y="879"/>
                    </a:lnTo>
                    <a:lnTo>
                      <a:pt x="568" y="852"/>
                    </a:lnTo>
                    <a:lnTo>
                      <a:pt x="584" y="822"/>
                    </a:lnTo>
                    <a:lnTo>
                      <a:pt x="594" y="790"/>
                    </a:lnTo>
                    <a:lnTo>
                      <a:pt x="600" y="756"/>
                    </a:lnTo>
                    <a:lnTo>
                      <a:pt x="619" y="464"/>
                    </a:lnTo>
                    <a:lnTo>
                      <a:pt x="575" y="451"/>
                    </a:lnTo>
                    <a:lnTo>
                      <a:pt x="539" y="438"/>
                    </a:lnTo>
                    <a:lnTo>
                      <a:pt x="511" y="425"/>
                    </a:lnTo>
                    <a:lnTo>
                      <a:pt x="492" y="414"/>
                    </a:lnTo>
                    <a:lnTo>
                      <a:pt x="475" y="403"/>
                    </a:lnTo>
                    <a:close/>
                    <a:moveTo>
                      <a:pt x="596" y="209"/>
                    </a:moveTo>
                    <a:lnTo>
                      <a:pt x="573" y="273"/>
                    </a:lnTo>
                    <a:lnTo>
                      <a:pt x="579" y="276"/>
                    </a:lnTo>
                    <a:lnTo>
                      <a:pt x="585" y="280"/>
                    </a:lnTo>
                    <a:lnTo>
                      <a:pt x="592" y="282"/>
                    </a:lnTo>
                    <a:lnTo>
                      <a:pt x="600" y="286"/>
                    </a:lnTo>
                    <a:lnTo>
                      <a:pt x="613" y="291"/>
                    </a:lnTo>
                    <a:lnTo>
                      <a:pt x="629" y="297"/>
                    </a:lnTo>
                    <a:lnTo>
                      <a:pt x="628" y="273"/>
                    </a:lnTo>
                    <a:lnTo>
                      <a:pt x="621" y="250"/>
                    </a:lnTo>
                    <a:lnTo>
                      <a:pt x="611" y="229"/>
                    </a:lnTo>
                    <a:lnTo>
                      <a:pt x="596" y="209"/>
                    </a:lnTo>
                    <a:close/>
                    <a:moveTo>
                      <a:pt x="297" y="163"/>
                    </a:moveTo>
                    <a:lnTo>
                      <a:pt x="270" y="166"/>
                    </a:lnTo>
                    <a:lnTo>
                      <a:pt x="244" y="173"/>
                    </a:lnTo>
                    <a:lnTo>
                      <a:pt x="220" y="187"/>
                    </a:lnTo>
                    <a:lnTo>
                      <a:pt x="199" y="206"/>
                    </a:lnTo>
                    <a:lnTo>
                      <a:pt x="182" y="227"/>
                    </a:lnTo>
                    <a:lnTo>
                      <a:pt x="171" y="251"/>
                    </a:lnTo>
                    <a:lnTo>
                      <a:pt x="164" y="278"/>
                    </a:lnTo>
                    <a:lnTo>
                      <a:pt x="163" y="305"/>
                    </a:lnTo>
                    <a:lnTo>
                      <a:pt x="167" y="356"/>
                    </a:lnTo>
                    <a:lnTo>
                      <a:pt x="215" y="346"/>
                    </a:lnTo>
                    <a:lnTo>
                      <a:pt x="257" y="335"/>
                    </a:lnTo>
                    <a:lnTo>
                      <a:pt x="293" y="320"/>
                    </a:lnTo>
                    <a:lnTo>
                      <a:pt x="325" y="305"/>
                    </a:lnTo>
                    <a:lnTo>
                      <a:pt x="351" y="290"/>
                    </a:lnTo>
                    <a:lnTo>
                      <a:pt x="372" y="276"/>
                    </a:lnTo>
                    <a:lnTo>
                      <a:pt x="388" y="263"/>
                    </a:lnTo>
                    <a:lnTo>
                      <a:pt x="400" y="250"/>
                    </a:lnTo>
                    <a:lnTo>
                      <a:pt x="408" y="242"/>
                    </a:lnTo>
                    <a:lnTo>
                      <a:pt x="413" y="235"/>
                    </a:lnTo>
                    <a:lnTo>
                      <a:pt x="440" y="163"/>
                    </a:lnTo>
                    <a:lnTo>
                      <a:pt x="297" y="163"/>
                    </a:lnTo>
                    <a:close/>
                    <a:moveTo>
                      <a:pt x="297" y="0"/>
                    </a:moveTo>
                    <a:lnTo>
                      <a:pt x="496" y="0"/>
                    </a:lnTo>
                    <a:lnTo>
                      <a:pt x="536" y="2"/>
                    </a:lnTo>
                    <a:lnTo>
                      <a:pt x="575" y="11"/>
                    </a:lnTo>
                    <a:lnTo>
                      <a:pt x="614" y="25"/>
                    </a:lnTo>
                    <a:lnTo>
                      <a:pt x="650" y="43"/>
                    </a:lnTo>
                    <a:lnTo>
                      <a:pt x="682" y="65"/>
                    </a:lnTo>
                    <a:lnTo>
                      <a:pt x="712" y="94"/>
                    </a:lnTo>
                    <a:lnTo>
                      <a:pt x="738" y="125"/>
                    </a:lnTo>
                    <a:lnTo>
                      <a:pt x="759" y="160"/>
                    </a:lnTo>
                    <a:lnTo>
                      <a:pt x="775" y="197"/>
                    </a:lnTo>
                    <a:lnTo>
                      <a:pt x="786" y="235"/>
                    </a:lnTo>
                    <a:lnTo>
                      <a:pt x="791" y="275"/>
                    </a:lnTo>
                    <a:lnTo>
                      <a:pt x="791" y="316"/>
                    </a:lnTo>
                    <a:lnTo>
                      <a:pt x="786" y="407"/>
                    </a:lnTo>
                    <a:lnTo>
                      <a:pt x="763" y="766"/>
                    </a:lnTo>
                    <a:lnTo>
                      <a:pt x="757" y="813"/>
                    </a:lnTo>
                    <a:lnTo>
                      <a:pt x="746" y="858"/>
                    </a:lnTo>
                    <a:lnTo>
                      <a:pt x="728" y="900"/>
                    </a:lnTo>
                    <a:lnTo>
                      <a:pt x="706" y="940"/>
                    </a:lnTo>
                    <a:lnTo>
                      <a:pt x="680" y="976"/>
                    </a:lnTo>
                    <a:lnTo>
                      <a:pt x="649" y="1009"/>
                    </a:lnTo>
                    <a:lnTo>
                      <a:pt x="613" y="1039"/>
                    </a:lnTo>
                    <a:lnTo>
                      <a:pt x="573" y="1064"/>
                    </a:lnTo>
                    <a:lnTo>
                      <a:pt x="531" y="1084"/>
                    </a:lnTo>
                    <a:lnTo>
                      <a:pt x="486" y="1099"/>
                    </a:lnTo>
                    <a:lnTo>
                      <a:pt x="441" y="1107"/>
                    </a:lnTo>
                    <a:lnTo>
                      <a:pt x="397" y="1110"/>
                    </a:lnTo>
                    <a:lnTo>
                      <a:pt x="351" y="1107"/>
                    </a:lnTo>
                    <a:lnTo>
                      <a:pt x="306" y="1099"/>
                    </a:lnTo>
                    <a:lnTo>
                      <a:pt x="261" y="1084"/>
                    </a:lnTo>
                    <a:lnTo>
                      <a:pt x="219" y="1064"/>
                    </a:lnTo>
                    <a:lnTo>
                      <a:pt x="179" y="1039"/>
                    </a:lnTo>
                    <a:lnTo>
                      <a:pt x="144" y="1009"/>
                    </a:lnTo>
                    <a:lnTo>
                      <a:pt x="112" y="976"/>
                    </a:lnTo>
                    <a:lnTo>
                      <a:pt x="86" y="940"/>
                    </a:lnTo>
                    <a:lnTo>
                      <a:pt x="64" y="900"/>
                    </a:lnTo>
                    <a:lnTo>
                      <a:pt x="48" y="858"/>
                    </a:lnTo>
                    <a:lnTo>
                      <a:pt x="35" y="813"/>
                    </a:lnTo>
                    <a:lnTo>
                      <a:pt x="29" y="766"/>
                    </a:lnTo>
                    <a:lnTo>
                      <a:pt x="9" y="451"/>
                    </a:lnTo>
                    <a:lnTo>
                      <a:pt x="0" y="316"/>
                    </a:lnTo>
                    <a:lnTo>
                      <a:pt x="0" y="275"/>
                    </a:lnTo>
                    <a:lnTo>
                      <a:pt x="7" y="235"/>
                    </a:lnTo>
                    <a:lnTo>
                      <a:pt x="17" y="197"/>
                    </a:lnTo>
                    <a:lnTo>
                      <a:pt x="33" y="160"/>
                    </a:lnTo>
                    <a:lnTo>
                      <a:pt x="54" y="125"/>
                    </a:lnTo>
                    <a:lnTo>
                      <a:pt x="80" y="94"/>
                    </a:lnTo>
                    <a:lnTo>
                      <a:pt x="110" y="65"/>
                    </a:lnTo>
                    <a:lnTo>
                      <a:pt x="143" y="43"/>
                    </a:lnTo>
                    <a:lnTo>
                      <a:pt x="179" y="25"/>
                    </a:lnTo>
                    <a:lnTo>
                      <a:pt x="216" y="11"/>
                    </a:lnTo>
                    <a:lnTo>
                      <a:pt x="256" y="2"/>
                    </a:lnTo>
                    <a:lnTo>
                      <a:pt x="297" y="0"/>
                    </a:lnTo>
                    <a:close/>
                  </a:path>
                </a:pathLst>
              </a:custGeom>
              <a:grpFill/>
              <a:ln w="0">
                <a:noFill/>
                <a:prstDash val="solid"/>
                <a:round/>
              </a:ln>
            </p:spPr>
            <p:txBody>
              <a:bodyPr vert="horz" wrap="square" lIns="91440" tIns="45720" rIns="91440" bIns="45720" numCol="1" anchor="t" anchorCtr="0" compatLnSpc="1"/>
              <a:lstStyle/>
              <a:p>
                <a:endParaRPr lang="en-US">
                  <a:cs typeface="字魂59号-创粗黑" panose="00000500000000000000" charset="-122"/>
                </a:endParaRPr>
              </a:p>
            </p:txBody>
          </p:sp>
          <p:sp>
            <p:nvSpPr>
              <p:cNvPr id="103" name="Freeform 510"/>
              <p:cNvSpPr>
                <a:spLocks noEditPoints="1"/>
              </p:cNvSpPr>
              <p:nvPr/>
            </p:nvSpPr>
            <p:spPr bwMode="auto">
              <a:xfrm>
                <a:off x="3335" y="963"/>
                <a:ext cx="1008" cy="1436"/>
              </a:xfrm>
              <a:custGeom>
                <a:avLst/>
                <a:gdLst>
                  <a:gd name="T0" fmla="*/ 555 w 1008"/>
                  <a:gd name="T1" fmla="*/ 519 h 1436"/>
                  <a:gd name="T2" fmla="*/ 447 w 1008"/>
                  <a:gd name="T3" fmla="*/ 577 h 1436"/>
                  <a:gd name="T4" fmla="*/ 300 w 1008"/>
                  <a:gd name="T5" fmla="*/ 625 h 1436"/>
                  <a:gd name="T6" fmla="*/ 202 w 1008"/>
                  <a:gd name="T7" fmla="*/ 991 h 1436"/>
                  <a:gd name="T8" fmla="*/ 238 w 1008"/>
                  <a:gd name="T9" fmla="*/ 1115 h 1436"/>
                  <a:gd name="T10" fmla="*/ 321 w 1008"/>
                  <a:gd name="T11" fmla="*/ 1212 h 1436"/>
                  <a:gd name="T12" fmla="*/ 439 w 1008"/>
                  <a:gd name="T13" fmla="*/ 1266 h 1436"/>
                  <a:gd name="T14" fmla="*/ 567 w 1008"/>
                  <a:gd name="T15" fmla="*/ 1266 h 1436"/>
                  <a:gd name="T16" fmla="*/ 686 w 1008"/>
                  <a:gd name="T17" fmla="*/ 1212 h 1436"/>
                  <a:gd name="T18" fmla="*/ 770 w 1008"/>
                  <a:gd name="T19" fmla="*/ 1115 h 1436"/>
                  <a:gd name="T20" fmla="*/ 806 w 1008"/>
                  <a:gd name="T21" fmla="*/ 991 h 1436"/>
                  <a:gd name="T22" fmla="*/ 737 w 1008"/>
                  <a:gd name="T23" fmla="*/ 547 h 1436"/>
                  <a:gd name="T24" fmla="*/ 637 w 1008"/>
                  <a:gd name="T25" fmla="*/ 500 h 1436"/>
                  <a:gd name="T26" fmla="*/ 707 w 1008"/>
                  <a:gd name="T27" fmla="*/ 349 h 1436"/>
                  <a:gd name="T28" fmla="*/ 746 w 1008"/>
                  <a:gd name="T29" fmla="*/ 375 h 1436"/>
                  <a:gd name="T30" fmla="*/ 788 w 1008"/>
                  <a:gd name="T31" fmla="*/ 392 h 1436"/>
                  <a:gd name="T32" fmla="*/ 845 w 1008"/>
                  <a:gd name="T33" fmla="*/ 385 h 1436"/>
                  <a:gd name="T34" fmla="*/ 827 w 1008"/>
                  <a:gd name="T35" fmla="*/ 285 h 1436"/>
                  <a:gd name="T36" fmla="*/ 762 w 1008"/>
                  <a:gd name="T37" fmla="*/ 205 h 1436"/>
                  <a:gd name="T38" fmla="*/ 303 w 1008"/>
                  <a:gd name="T39" fmla="*/ 175 h 1436"/>
                  <a:gd name="T40" fmla="*/ 218 w 1008"/>
                  <a:gd name="T41" fmla="*/ 230 h 1436"/>
                  <a:gd name="T42" fmla="*/ 168 w 1008"/>
                  <a:gd name="T43" fmla="*/ 318 h 1436"/>
                  <a:gd name="T44" fmla="*/ 168 w 1008"/>
                  <a:gd name="T45" fmla="*/ 484 h 1436"/>
                  <a:gd name="T46" fmla="*/ 331 w 1008"/>
                  <a:gd name="T47" fmla="*/ 447 h 1436"/>
                  <a:gd name="T48" fmla="*/ 443 w 1008"/>
                  <a:gd name="T49" fmla="*/ 397 h 1436"/>
                  <a:gd name="T50" fmla="*/ 512 w 1008"/>
                  <a:gd name="T51" fmla="*/ 345 h 1436"/>
                  <a:gd name="T52" fmla="*/ 547 w 1008"/>
                  <a:gd name="T53" fmla="*/ 308 h 1436"/>
                  <a:gd name="T54" fmla="*/ 370 w 1008"/>
                  <a:gd name="T55" fmla="*/ 164 h 1436"/>
                  <a:gd name="T56" fmla="*/ 680 w 1008"/>
                  <a:gd name="T57" fmla="*/ 3 h 1436"/>
                  <a:gd name="T58" fmla="*/ 804 w 1008"/>
                  <a:gd name="T59" fmla="*/ 41 h 1436"/>
                  <a:gd name="T60" fmla="*/ 909 w 1008"/>
                  <a:gd name="T61" fmla="*/ 118 h 1436"/>
                  <a:gd name="T62" fmla="*/ 979 w 1008"/>
                  <a:gd name="T63" fmla="*/ 227 h 1436"/>
                  <a:gd name="T64" fmla="*/ 1008 w 1008"/>
                  <a:gd name="T65" fmla="*/ 352 h 1436"/>
                  <a:gd name="T66" fmla="*/ 1000 w 1008"/>
                  <a:gd name="T67" fmla="*/ 517 h 1436"/>
                  <a:gd name="T68" fmla="*/ 950 w 1008"/>
                  <a:gd name="T69" fmla="*/ 1104 h 1436"/>
                  <a:gd name="T70" fmla="*/ 883 w 1008"/>
                  <a:gd name="T71" fmla="*/ 1242 h 1436"/>
                  <a:gd name="T72" fmla="*/ 773 w 1008"/>
                  <a:gd name="T73" fmla="*/ 1351 h 1436"/>
                  <a:gd name="T74" fmla="*/ 618 w 1008"/>
                  <a:gd name="T75" fmla="*/ 1421 h 1436"/>
                  <a:gd name="T76" fmla="*/ 445 w 1008"/>
                  <a:gd name="T77" fmla="*/ 1433 h 1436"/>
                  <a:gd name="T78" fmla="*/ 279 w 1008"/>
                  <a:gd name="T79" fmla="*/ 1379 h 1436"/>
                  <a:gd name="T80" fmla="*/ 157 w 1008"/>
                  <a:gd name="T81" fmla="*/ 1283 h 1436"/>
                  <a:gd name="T82" fmla="*/ 75 w 1008"/>
                  <a:gd name="T83" fmla="*/ 1154 h 1436"/>
                  <a:gd name="T84" fmla="*/ 39 w 1008"/>
                  <a:gd name="T85" fmla="*/ 1001 h 1436"/>
                  <a:gd name="T86" fmla="*/ 0 w 1008"/>
                  <a:gd name="T87" fmla="*/ 352 h 1436"/>
                  <a:gd name="T88" fmla="*/ 28 w 1008"/>
                  <a:gd name="T89" fmla="*/ 227 h 1436"/>
                  <a:gd name="T90" fmla="*/ 99 w 1008"/>
                  <a:gd name="T91" fmla="*/ 118 h 1436"/>
                  <a:gd name="T92" fmla="*/ 203 w 1008"/>
                  <a:gd name="T93" fmla="*/ 41 h 1436"/>
                  <a:gd name="T94" fmla="*/ 326 w 1008"/>
                  <a:gd name="T95" fmla="*/ 3 h 1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08" h="1436">
                    <a:moveTo>
                      <a:pt x="607" y="478"/>
                    </a:moveTo>
                    <a:lnTo>
                      <a:pt x="582" y="498"/>
                    </a:lnTo>
                    <a:lnTo>
                      <a:pt x="555" y="519"/>
                    </a:lnTo>
                    <a:lnTo>
                      <a:pt x="522" y="538"/>
                    </a:lnTo>
                    <a:lnTo>
                      <a:pt x="486" y="558"/>
                    </a:lnTo>
                    <a:lnTo>
                      <a:pt x="447" y="577"/>
                    </a:lnTo>
                    <a:lnTo>
                      <a:pt x="402" y="594"/>
                    </a:lnTo>
                    <a:lnTo>
                      <a:pt x="353" y="610"/>
                    </a:lnTo>
                    <a:lnTo>
                      <a:pt x="300" y="625"/>
                    </a:lnTo>
                    <a:lnTo>
                      <a:pt x="242" y="636"/>
                    </a:lnTo>
                    <a:lnTo>
                      <a:pt x="180" y="646"/>
                    </a:lnTo>
                    <a:lnTo>
                      <a:pt x="202" y="991"/>
                    </a:lnTo>
                    <a:lnTo>
                      <a:pt x="208" y="1035"/>
                    </a:lnTo>
                    <a:lnTo>
                      <a:pt x="219" y="1075"/>
                    </a:lnTo>
                    <a:lnTo>
                      <a:pt x="238" y="1115"/>
                    </a:lnTo>
                    <a:lnTo>
                      <a:pt x="260" y="1151"/>
                    </a:lnTo>
                    <a:lnTo>
                      <a:pt x="289" y="1183"/>
                    </a:lnTo>
                    <a:lnTo>
                      <a:pt x="321" y="1212"/>
                    </a:lnTo>
                    <a:lnTo>
                      <a:pt x="358" y="1235"/>
                    </a:lnTo>
                    <a:lnTo>
                      <a:pt x="398" y="1254"/>
                    </a:lnTo>
                    <a:lnTo>
                      <a:pt x="439" y="1266"/>
                    </a:lnTo>
                    <a:lnTo>
                      <a:pt x="483" y="1273"/>
                    </a:lnTo>
                    <a:lnTo>
                      <a:pt x="525" y="1273"/>
                    </a:lnTo>
                    <a:lnTo>
                      <a:pt x="567" y="1266"/>
                    </a:lnTo>
                    <a:lnTo>
                      <a:pt x="609" y="1254"/>
                    </a:lnTo>
                    <a:lnTo>
                      <a:pt x="649" y="1235"/>
                    </a:lnTo>
                    <a:lnTo>
                      <a:pt x="686" y="1212"/>
                    </a:lnTo>
                    <a:lnTo>
                      <a:pt x="719" y="1183"/>
                    </a:lnTo>
                    <a:lnTo>
                      <a:pt x="747" y="1151"/>
                    </a:lnTo>
                    <a:lnTo>
                      <a:pt x="770" y="1115"/>
                    </a:lnTo>
                    <a:lnTo>
                      <a:pt x="787" y="1075"/>
                    </a:lnTo>
                    <a:lnTo>
                      <a:pt x="799" y="1035"/>
                    </a:lnTo>
                    <a:lnTo>
                      <a:pt x="806" y="991"/>
                    </a:lnTo>
                    <a:lnTo>
                      <a:pt x="833" y="574"/>
                    </a:lnTo>
                    <a:lnTo>
                      <a:pt x="782" y="561"/>
                    </a:lnTo>
                    <a:lnTo>
                      <a:pt x="737" y="547"/>
                    </a:lnTo>
                    <a:lnTo>
                      <a:pt x="701" y="533"/>
                    </a:lnTo>
                    <a:lnTo>
                      <a:pt x="671" y="520"/>
                    </a:lnTo>
                    <a:lnTo>
                      <a:pt x="637" y="500"/>
                    </a:lnTo>
                    <a:lnTo>
                      <a:pt x="607" y="478"/>
                    </a:lnTo>
                    <a:close/>
                    <a:moveTo>
                      <a:pt x="762" y="205"/>
                    </a:moveTo>
                    <a:lnTo>
                      <a:pt x="707" y="349"/>
                    </a:lnTo>
                    <a:lnTo>
                      <a:pt x="716" y="356"/>
                    </a:lnTo>
                    <a:lnTo>
                      <a:pt x="729" y="365"/>
                    </a:lnTo>
                    <a:lnTo>
                      <a:pt x="746" y="375"/>
                    </a:lnTo>
                    <a:lnTo>
                      <a:pt x="756" y="380"/>
                    </a:lnTo>
                    <a:lnTo>
                      <a:pt x="770" y="385"/>
                    </a:lnTo>
                    <a:lnTo>
                      <a:pt x="788" y="392"/>
                    </a:lnTo>
                    <a:lnTo>
                      <a:pt x="813" y="400"/>
                    </a:lnTo>
                    <a:lnTo>
                      <a:pt x="843" y="408"/>
                    </a:lnTo>
                    <a:lnTo>
                      <a:pt x="845" y="385"/>
                    </a:lnTo>
                    <a:lnTo>
                      <a:pt x="844" y="351"/>
                    </a:lnTo>
                    <a:lnTo>
                      <a:pt x="838" y="318"/>
                    </a:lnTo>
                    <a:lnTo>
                      <a:pt x="827" y="285"/>
                    </a:lnTo>
                    <a:lnTo>
                      <a:pt x="810" y="257"/>
                    </a:lnTo>
                    <a:lnTo>
                      <a:pt x="789" y="230"/>
                    </a:lnTo>
                    <a:lnTo>
                      <a:pt x="762" y="205"/>
                    </a:lnTo>
                    <a:close/>
                    <a:moveTo>
                      <a:pt x="370" y="164"/>
                    </a:moveTo>
                    <a:lnTo>
                      <a:pt x="336" y="166"/>
                    </a:lnTo>
                    <a:lnTo>
                      <a:pt x="303" y="175"/>
                    </a:lnTo>
                    <a:lnTo>
                      <a:pt x="273" y="187"/>
                    </a:lnTo>
                    <a:lnTo>
                      <a:pt x="244" y="206"/>
                    </a:lnTo>
                    <a:lnTo>
                      <a:pt x="218" y="230"/>
                    </a:lnTo>
                    <a:lnTo>
                      <a:pt x="197" y="257"/>
                    </a:lnTo>
                    <a:lnTo>
                      <a:pt x="181" y="285"/>
                    </a:lnTo>
                    <a:lnTo>
                      <a:pt x="168" y="318"/>
                    </a:lnTo>
                    <a:lnTo>
                      <a:pt x="164" y="351"/>
                    </a:lnTo>
                    <a:lnTo>
                      <a:pt x="162" y="385"/>
                    </a:lnTo>
                    <a:lnTo>
                      <a:pt x="168" y="484"/>
                    </a:lnTo>
                    <a:lnTo>
                      <a:pt x="229" y="474"/>
                    </a:lnTo>
                    <a:lnTo>
                      <a:pt x="283" y="462"/>
                    </a:lnTo>
                    <a:lnTo>
                      <a:pt x="331" y="447"/>
                    </a:lnTo>
                    <a:lnTo>
                      <a:pt x="373" y="432"/>
                    </a:lnTo>
                    <a:lnTo>
                      <a:pt x="411" y="414"/>
                    </a:lnTo>
                    <a:lnTo>
                      <a:pt x="443" y="397"/>
                    </a:lnTo>
                    <a:lnTo>
                      <a:pt x="470" y="378"/>
                    </a:lnTo>
                    <a:lnTo>
                      <a:pt x="494" y="361"/>
                    </a:lnTo>
                    <a:lnTo>
                      <a:pt x="512" y="345"/>
                    </a:lnTo>
                    <a:lnTo>
                      <a:pt x="527" y="331"/>
                    </a:lnTo>
                    <a:lnTo>
                      <a:pt x="539" y="318"/>
                    </a:lnTo>
                    <a:lnTo>
                      <a:pt x="547" y="308"/>
                    </a:lnTo>
                    <a:lnTo>
                      <a:pt x="552" y="300"/>
                    </a:lnTo>
                    <a:lnTo>
                      <a:pt x="603" y="164"/>
                    </a:lnTo>
                    <a:lnTo>
                      <a:pt x="370" y="164"/>
                    </a:lnTo>
                    <a:close/>
                    <a:moveTo>
                      <a:pt x="370" y="0"/>
                    </a:moveTo>
                    <a:lnTo>
                      <a:pt x="637" y="0"/>
                    </a:lnTo>
                    <a:lnTo>
                      <a:pt x="680" y="3"/>
                    </a:lnTo>
                    <a:lnTo>
                      <a:pt x="724" y="11"/>
                    </a:lnTo>
                    <a:lnTo>
                      <a:pt x="765" y="24"/>
                    </a:lnTo>
                    <a:lnTo>
                      <a:pt x="804" y="41"/>
                    </a:lnTo>
                    <a:lnTo>
                      <a:pt x="842" y="62"/>
                    </a:lnTo>
                    <a:lnTo>
                      <a:pt x="876" y="88"/>
                    </a:lnTo>
                    <a:lnTo>
                      <a:pt x="909" y="118"/>
                    </a:lnTo>
                    <a:lnTo>
                      <a:pt x="936" y="152"/>
                    </a:lnTo>
                    <a:lnTo>
                      <a:pt x="960" y="187"/>
                    </a:lnTo>
                    <a:lnTo>
                      <a:pt x="979" y="227"/>
                    </a:lnTo>
                    <a:lnTo>
                      <a:pt x="993" y="267"/>
                    </a:lnTo>
                    <a:lnTo>
                      <a:pt x="1003" y="309"/>
                    </a:lnTo>
                    <a:lnTo>
                      <a:pt x="1008" y="352"/>
                    </a:lnTo>
                    <a:lnTo>
                      <a:pt x="1008" y="396"/>
                    </a:lnTo>
                    <a:lnTo>
                      <a:pt x="1000" y="517"/>
                    </a:lnTo>
                    <a:lnTo>
                      <a:pt x="1000" y="517"/>
                    </a:lnTo>
                    <a:lnTo>
                      <a:pt x="968" y="1001"/>
                    </a:lnTo>
                    <a:lnTo>
                      <a:pt x="962" y="1054"/>
                    </a:lnTo>
                    <a:lnTo>
                      <a:pt x="950" y="1104"/>
                    </a:lnTo>
                    <a:lnTo>
                      <a:pt x="932" y="1154"/>
                    </a:lnTo>
                    <a:lnTo>
                      <a:pt x="910" y="1199"/>
                    </a:lnTo>
                    <a:lnTo>
                      <a:pt x="883" y="1242"/>
                    </a:lnTo>
                    <a:lnTo>
                      <a:pt x="850" y="1283"/>
                    </a:lnTo>
                    <a:lnTo>
                      <a:pt x="814" y="1319"/>
                    </a:lnTo>
                    <a:lnTo>
                      <a:pt x="773" y="1351"/>
                    </a:lnTo>
                    <a:lnTo>
                      <a:pt x="729" y="1379"/>
                    </a:lnTo>
                    <a:lnTo>
                      <a:pt x="674" y="1404"/>
                    </a:lnTo>
                    <a:lnTo>
                      <a:pt x="618" y="1421"/>
                    </a:lnTo>
                    <a:lnTo>
                      <a:pt x="561" y="1433"/>
                    </a:lnTo>
                    <a:lnTo>
                      <a:pt x="504" y="1436"/>
                    </a:lnTo>
                    <a:lnTo>
                      <a:pt x="445" y="1433"/>
                    </a:lnTo>
                    <a:lnTo>
                      <a:pt x="390" y="1423"/>
                    </a:lnTo>
                    <a:lnTo>
                      <a:pt x="334" y="1404"/>
                    </a:lnTo>
                    <a:lnTo>
                      <a:pt x="279" y="1379"/>
                    </a:lnTo>
                    <a:lnTo>
                      <a:pt x="234" y="1351"/>
                    </a:lnTo>
                    <a:lnTo>
                      <a:pt x="193" y="1319"/>
                    </a:lnTo>
                    <a:lnTo>
                      <a:pt x="157" y="1283"/>
                    </a:lnTo>
                    <a:lnTo>
                      <a:pt x="125" y="1242"/>
                    </a:lnTo>
                    <a:lnTo>
                      <a:pt x="98" y="1199"/>
                    </a:lnTo>
                    <a:lnTo>
                      <a:pt x="75" y="1154"/>
                    </a:lnTo>
                    <a:lnTo>
                      <a:pt x="58" y="1104"/>
                    </a:lnTo>
                    <a:lnTo>
                      <a:pt x="46" y="1054"/>
                    </a:lnTo>
                    <a:lnTo>
                      <a:pt x="39" y="1001"/>
                    </a:lnTo>
                    <a:lnTo>
                      <a:pt x="12" y="577"/>
                    </a:lnTo>
                    <a:lnTo>
                      <a:pt x="0" y="396"/>
                    </a:lnTo>
                    <a:lnTo>
                      <a:pt x="0" y="352"/>
                    </a:lnTo>
                    <a:lnTo>
                      <a:pt x="5" y="309"/>
                    </a:lnTo>
                    <a:lnTo>
                      <a:pt x="14" y="267"/>
                    </a:lnTo>
                    <a:lnTo>
                      <a:pt x="28" y="227"/>
                    </a:lnTo>
                    <a:lnTo>
                      <a:pt x="48" y="187"/>
                    </a:lnTo>
                    <a:lnTo>
                      <a:pt x="72" y="152"/>
                    </a:lnTo>
                    <a:lnTo>
                      <a:pt x="99" y="118"/>
                    </a:lnTo>
                    <a:lnTo>
                      <a:pt x="131" y="88"/>
                    </a:lnTo>
                    <a:lnTo>
                      <a:pt x="166" y="62"/>
                    </a:lnTo>
                    <a:lnTo>
                      <a:pt x="203" y="41"/>
                    </a:lnTo>
                    <a:lnTo>
                      <a:pt x="243" y="24"/>
                    </a:lnTo>
                    <a:lnTo>
                      <a:pt x="284" y="11"/>
                    </a:lnTo>
                    <a:lnTo>
                      <a:pt x="326" y="3"/>
                    </a:lnTo>
                    <a:lnTo>
                      <a:pt x="370" y="0"/>
                    </a:lnTo>
                    <a:close/>
                  </a:path>
                </a:pathLst>
              </a:custGeom>
              <a:grpFill/>
              <a:ln w="0">
                <a:noFill/>
                <a:prstDash val="solid"/>
                <a:round/>
              </a:ln>
            </p:spPr>
            <p:txBody>
              <a:bodyPr vert="horz" wrap="square" lIns="91440" tIns="45720" rIns="91440" bIns="45720" numCol="1" anchor="t" anchorCtr="0" compatLnSpc="1"/>
              <a:lstStyle/>
              <a:p>
                <a:endParaRPr lang="en-US">
                  <a:cs typeface="字魂59号-创粗黑" panose="00000500000000000000" charset="-122"/>
                </a:endParaRPr>
              </a:p>
            </p:txBody>
          </p:sp>
          <p:sp>
            <p:nvSpPr>
              <p:cNvPr id="104" name="Freeform 511"/>
              <p:cNvSpPr/>
              <p:nvPr/>
            </p:nvSpPr>
            <p:spPr bwMode="auto">
              <a:xfrm>
                <a:off x="2942" y="2977"/>
                <a:ext cx="375" cy="164"/>
              </a:xfrm>
              <a:custGeom>
                <a:avLst/>
                <a:gdLst>
                  <a:gd name="T0" fmla="*/ 82 w 375"/>
                  <a:gd name="T1" fmla="*/ 0 h 164"/>
                  <a:gd name="T2" fmla="*/ 294 w 375"/>
                  <a:gd name="T3" fmla="*/ 0 h 164"/>
                  <a:gd name="T4" fmla="*/ 316 w 375"/>
                  <a:gd name="T5" fmla="*/ 3 h 164"/>
                  <a:gd name="T6" fmla="*/ 335 w 375"/>
                  <a:gd name="T7" fmla="*/ 11 h 164"/>
                  <a:gd name="T8" fmla="*/ 352 w 375"/>
                  <a:gd name="T9" fmla="*/ 24 h 164"/>
                  <a:gd name="T10" fmla="*/ 364 w 375"/>
                  <a:gd name="T11" fmla="*/ 41 h 164"/>
                  <a:gd name="T12" fmla="*/ 373 w 375"/>
                  <a:gd name="T13" fmla="*/ 60 h 164"/>
                  <a:gd name="T14" fmla="*/ 375 w 375"/>
                  <a:gd name="T15" fmla="*/ 82 h 164"/>
                  <a:gd name="T16" fmla="*/ 373 w 375"/>
                  <a:gd name="T17" fmla="*/ 103 h 164"/>
                  <a:gd name="T18" fmla="*/ 364 w 375"/>
                  <a:gd name="T19" fmla="*/ 123 h 164"/>
                  <a:gd name="T20" fmla="*/ 352 w 375"/>
                  <a:gd name="T21" fmla="*/ 139 h 164"/>
                  <a:gd name="T22" fmla="*/ 335 w 375"/>
                  <a:gd name="T23" fmla="*/ 153 h 164"/>
                  <a:gd name="T24" fmla="*/ 316 w 375"/>
                  <a:gd name="T25" fmla="*/ 160 h 164"/>
                  <a:gd name="T26" fmla="*/ 294 w 375"/>
                  <a:gd name="T27" fmla="*/ 164 h 164"/>
                  <a:gd name="T28" fmla="*/ 82 w 375"/>
                  <a:gd name="T29" fmla="*/ 164 h 164"/>
                  <a:gd name="T30" fmla="*/ 60 w 375"/>
                  <a:gd name="T31" fmla="*/ 160 h 164"/>
                  <a:gd name="T32" fmla="*/ 40 w 375"/>
                  <a:gd name="T33" fmla="*/ 153 h 164"/>
                  <a:gd name="T34" fmla="*/ 24 w 375"/>
                  <a:gd name="T35" fmla="*/ 139 h 164"/>
                  <a:gd name="T36" fmla="*/ 11 w 375"/>
                  <a:gd name="T37" fmla="*/ 123 h 164"/>
                  <a:gd name="T38" fmla="*/ 3 w 375"/>
                  <a:gd name="T39" fmla="*/ 103 h 164"/>
                  <a:gd name="T40" fmla="*/ 0 w 375"/>
                  <a:gd name="T41" fmla="*/ 82 h 164"/>
                  <a:gd name="T42" fmla="*/ 3 w 375"/>
                  <a:gd name="T43" fmla="*/ 60 h 164"/>
                  <a:gd name="T44" fmla="*/ 11 w 375"/>
                  <a:gd name="T45" fmla="*/ 41 h 164"/>
                  <a:gd name="T46" fmla="*/ 24 w 375"/>
                  <a:gd name="T47" fmla="*/ 24 h 164"/>
                  <a:gd name="T48" fmla="*/ 40 w 375"/>
                  <a:gd name="T49" fmla="*/ 11 h 164"/>
                  <a:gd name="T50" fmla="*/ 60 w 375"/>
                  <a:gd name="T51" fmla="*/ 3 h 164"/>
                  <a:gd name="T52" fmla="*/ 82 w 375"/>
                  <a:gd name="T53"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5" h="164">
                    <a:moveTo>
                      <a:pt x="82" y="0"/>
                    </a:moveTo>
                    <a:lnTo>
                      <a:pt x="294" y="0"/>
                    </a:lnTo>
                    <a:lnTo>
                      <a:pt x="316" y="3"/>
                    </a:lnTo>
                    <a:lnTo>
                      <a:pt x="335" y="11"/>
                    </a:lnTo>
                    <a:lnTo>
                      <a:pt x="352" y="24"/>
                    </a:lnTo>
                    <a:lnTo>
                      <a:pt x="364" y="41"/>
                    </a:lnTo>
                    <a:lnTo>
                      <a:pt x="373" y="60"/>
                    </a:lnTo>
                    <a:lnTo>
                      <a:pt x="375" y="82"/>
                    </a:lnTo>
                    <a:lnTo>
                      <a:pt x="373" y="103"/>
                    </a:lnTo>
                    <a:lnTo>
                      <a:pt x="364" y="123"/>
                    </a:lnTo>
                    <a:lnTo>
                      <a:pt x="352" y="139"/>
                    </a:lnTo>
                    <a:lnTo>
                      <a:pt x="335" y="153"/>
                    </a:lnTo>
                    <a:lnTo>
                      <a:pt x="316" y="160"/>
                    </a:lnTo>
                    <a:lnTo>
                      <a:pt x="294" y="164"/>
                    </a:lnTo>
                    <a:lnTo>
                      <a:pt x="82" y="164"/>
                    </a:lnTo>
                    <a:lnTo>
                      <a:pt x="60" y="160"/>
                    </a:lnTo>
                    <a:lnTo>
                      <a:pt x="40" y="153"/>
                    </a:lnTo>
                    <a:lnTo>
                      <a:pt x="24" y="139"/>
                    </a:lnTo>
                    <a:lnTo>
                      <a:pt x="11" y="123"/>
                    </a:lnTo>
                    <a:lnTo>
                      <a:pt x="3" y="103"/>
                    </a:lnTo>
                    <a:lnTo>
                      <a:pt x="0" y="82"/>
                    </a:lnTo>
                    <a:lnTo>
                      <a:pt x="3" y="60"/>
                    </a:lnTo>
                    <a:lnTo>
                      <a:pt x="11" y="41"/>
                    </a:lnTo>
                    <a:lnTo>
                      <a:pt x="24" y="24"/>
                    </a:lnTo>
                    <a:lnTo>
                      <a:pt x="40" y="11"/>
                    </a:lnTo>
                    <a:lnTo>
                      <a:pt x="60" y="3"/>
                    </a:lnTo>
                    <a:lnTo>
                      <a:pt x="82" y="0"/>
                    </a:lnTo>
                    <a:close/>
                  </a:path>
                </a:pathLst>
              </a:custGeom>
              <a:grpFill/>
              <a:ln w="0">
                <a:noFill/>
                <a:prstDash val="solid"/>
                <a:round/>
              </a:ln>
            </p:spPr>
            <p:txBody>
              <a:bodyPr vert="horz" wrap="square" lIns="91440" tIns="45720" rIns="91440" bIns="45720" numCol="1" anchor="t" anchorCtr="0" compatLnSpc="1"/>
              <a:lstStyle/>
              <a:p>
                <a:endParaRPr lang="en-US">
                  <a:cs typeface="字魂59号-创粗黑" panose="00000500000000000000" charset="-122"/>
                </a:endParaRPr>
              </a:p>
            </p:txBody>
          </p:sp>
          <p:sp>
            <p:nvSpPr>
              <p:cNvPr id="105" name="Freeform 512"/>
              <p:cNvSpPr/>
              <p:nvPr/>
            </p:nvSpPr>
            <p:spPr bwMode="auto">
              <a:xfrm>
                <a:off x="3383" y="2977"/>
                <a:ext cx="179" cy="164"/>
              </a:xfrm>
              <a:custGeom>
                <a:avLst/>
                <a:gdLst>
                  <a:gd name="T0" fmla="*/ 82 w 179"/>
                  <a:gd name="T1" fmla="*/ 0 h 164"/>
                  <a:gd name="T2" fmla="*/ 98 w 179"/>
                  <a:gd name="T3" fmla="*/ 0 h 164"/>
                  <a:gd name="T4" fmla="*/ 119 w 179"/>
                  <a:gd name="T5" fmla="*/ 3 h 164"/>
                  <a:gd name="T6" fmla="*/ 139 w 179"/>
                  <a:gd name="T7" fmla="*/ 11 h 164"/>
                  <a:gd name="T8" fmla="*/ 155 w 179"/>
                  <a:gd name="T9" fmla="*/ 24 h 164"/>
                  <a:gd name="T10" fmla="*/ 169 w 179"/>
                  <a:gd name="T11" fmla="*/ 41 h 164"/>
                  <a:gd name="T12" fmla="*/ 176 w 179"/>
                  <a:gd name="T13" fmla="*/ 60 h 164"/>
                  <a:gd name="T14" fmla="*/ 179 w 179"/>
                  <a:gd name="T15" fmla="*/ 82 h 164"/>
                  <a:gd name="T16" fmla="*/ 176 w 179"/>
                  <a:gd name="T17" fmla="*/ 103 h 164"/>
                  <a:gd name="T18" fmla="*/ 169 w 179"/>
                  <a:gd name="T19" fmla="*/ 123 h 164"/>
                  <a:gd name="T20" fmla="*/ 155 w 179"/>
                  <a:gd name="T21" fmla="*/ 139 h 164"/>
                  <a:gd name="T22" fmla="*/ 139 w 179"/>
                  <a:gd name="T23" fmla="*/ 153 h 164"/>
                  <a:gd name="T24" fmla="*/ 119 w 179"/>
                  <a:gd name="T25" fmla="*/ 160 h 164"/>
                  <a:gd name="T26" fmla="*/ 98 w 179"/>
                  <a:gd name="T27" fmla="*/ 164 h 164"/>
                  <a:gd name="T28" fmla="*/ 82 w 179"/>
                  <a:gd name="T29" fmla="*/ 164 h 164"/>
                  <a:gd name="T30" fmla="*/ 60 w 179"/>
                  <a:gd name="T31" fmla="*/ 160 h 164"/>
                  <a:gd name="T32" fmla="*/ 40 w 179"/>
                  <a:gd name="T33" fmla="*/ 153 h 164"/>
                  <a:gd name="T34" fmla="*/ 24 w 179"/>
                  <a:gd name="T35" fmla="*/ 139 h 164"/>
                  <a:gd name="T36" fmla="*/ 11 w 179"/>
                  <a:gd name="T37" fmla="*/ 123 h 164"/>
                  <a:gd name="T38" fmla="*/ 2 w 179"/>
                  <a:gd name="T39" fmla="*/ 103 h 164"/>
                  <a:gd name="T40" fmla="*/ 0 w 179"/>
                  <a:gd name="T41" fmla="*/ 82 h 164"/>
                  <a:gd name="T42" fmla="*/ 2 w 179"/>
                  <a:gd name="T43" fmla="*/ 60 h 164"/>
                  <a:gd name="T44" fmla="*/ 11 w 179"/>
                  <a:gd name="T45" fmla="*/ 41 h 164"/>
                  <a:gd name="T46" fmla="*/ 24 w 179"/>
                  <a:gd name="T47" fmla="*/ 24 h 164"/>
                  <a:gd name="T48" fmla="*/ 40 w 179"/>
                  <a:gd name="T49" fmla="*/ 11 h 164"/>
                  <a:gd name="T50" fmla="*/ 60 w 179"/>
                  <a:gd name="T51" fmla="*/ 3 h 164"/>
                  <a:gd name="T52" fmla="*/ 82 w 179"/>
                  <a:gd name="T53"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9" h="164">
                    <a:moveTo>
                      <a:pt x="82" y="0"/>
                    </a:moveTo>
                    <a:lnTo>
                      <a:pt x="98" y="0"/>
                    </a:lnTo>
                    <a:lnTo>
                      <a:pt x="119" y="3"/>
                    </a:lnTo>
                    <a:lnTo>
                      <a:pt x="139" y="11"/>
                    </a:lnTo>
                    <a:lnTo>
                      <a:pt x="155" y="24"/>
                    </a:lnTo>
                    <a:lnTo>
                      <a:pt x="169" y="41"/>
                    </a:lnTo>
                    <a:lnTo>
                      <a:pt x="176" y="60"/>
                    </a:lnTo>
                    <a:lnTo>
                      <a:pt x="179" y="82"/>
                    </a:lnTo>
                    <a:lnTo>
                      <a:pt x="176" y="103"/>
                    </a:lnTo>
                    <a:lnTo>
                      <a:pt x="169" y="123"/>
                    </a:lnTo>
                    <a:lnTo>
                      <a:pt x="155" y="139"/>
                    </a:lnTo>
                    <a:lnTo>
                      <a:pt x="139" y="153"/>
                    </a:lnTo>
                    <a:lnTo>
                      <a:pt x="119" y="160"/>
                    </a:lnTo>
                    <a:lnTo>
                      <a:pt x="98" y="164"/>
                    </a:lnTo>
                    <a:lnTo>
                      <a:pt x="82" y="164"/>
                    </a:lnTo>
                    <a:lnTo>
                      <a:pt x="60" y="160"/>
                    </a:lnTo>
                    <a:lnTo>
                      <a:pt x="40" y="153"/>
                    </a:lnTo>
                    <a:lnTo>
                      <a:pt x="24" y="139"/>
                    </a:lnTo>
                    <a:lnTo>
                      <a:pt x="11" y="123"/>
                    </a:lnTo>
                    <a:lnTo>
                      <a:pt x="2" y="103"/>
                    </a:lnTo>
                    <a:lnTo>
                      <a:pt x="0" y="82"/>
                    </a:lnTo>
                    <a:lnTo>
                      <a:pt x="2" y="60"/>
                    </a:lnTo>
                    <a:lnTo>
                      <a:pt x="11" y="41"/>
                    </a:lnTo>
                    <a:lnTo>
                      <a:pt x="24" y="24"/>
                    </a:lnTo>
                    <a:lnTo>
                      <a:pt x="40" y="11"/>
                    </a:lnTo>
                    <a:lnTo>
                      <a:pt x="60" y="3"/>
                    </a:lnTo>
                    <a:lnTo>
                      <a:pt x="82" y="0"/>
                    </a:lnTo>
                    <a:close/>
                  </a:path>
                </a:pathLst>
              </a:custGeom>
              <a:grpFill/>
              <a:ln w="0">
                <a:noFill/>
                <a:prstDash val="solid"/>
                <a:round/>
              </a:ln>
            </p:spPr>
            <p:txBody>
              <a:bodyPr vert="horz" wrap="square" lIns="91440" tIns="45720" rIns="91440" bIns="45720" numCol="1" anchor="t" anchorCtr="0" compatLnSpc="1"/>
              <a:lstStyle/>
              <a:p>
                <a:endParaRPr lang="en-US">
                  <a:cs typeface="字魂59号-创粗黑" panose="00000500000000000000" charset="-122"/>
                </a:endParaRPr>
              </a:p>
            </p:txBody>
          </p:sp>
        </p:grpSp>
        <p:pic>
          <p:nvPicPr>
            <p:cNvPr id="6" name="图片 5"/>
            <p:cNvPicPr>
              <a:picLocks noChangeAspect="1"/>
            </p:cNvPicPr>
            <p:nvPr/>
          </p:nvPicPr>
          <p:blipFill>
            <a:blip r:embed="rId1"/>
            <a:stretch>
              <a:fillRect/>
            </a:stretch>
          </p:blipFill>
          <p:spPr>
            <a:xfrm>
              <a:off x="5856514" y="1649544"/>
              <a:ext cx="5833615" cy="3209040"/>
            </a:xfrm>
            <a:prstGeom prst="rect">
              <a:avLst/>
            </a:prstGeom>
          </p:spPr>
        </p:pic>
      </p:grpSp>
      <p:pic>
        <p:nvPicPr>
          <p:cNvPr id="8" name="图片 7" descr="C:\Users\Administrator\Desktop\15527.jpg15527"/>
          <p:cNvPicPr>
            <a:picLocks noChangeAspect="1"/>
          </p:cNvPicPr>
          <p:nvPr/>
        </p:nvPicPr>
        <p:blipFill>
          <a:blip r:embed="rId2"/>
          <a:srcRect/>
          <a:stretch>
            <a:fillRect/>
          </a:stretch>
        </p:blipFill>
        <p:spPr>
          <a:xfrm>
            <a:off x="6829743" y="2350770"/>
            <a:ext cx="3925570" cy="2617470"/>
          </a:xfrm>
          <a:prstGeom prst="rect">
            <a:avLst/>
          </a:prstGeom>
          <a:solidFill>
            <a:srgbClr val="26158C">
              <a:alpha val="65000"/>
            </a:srgbClr>
          </a:solidFill>
        </p:spPr>
      </p:pic>
      <p:sp>
        <p:nvSpPr>
          <p:cNvPr id="12" name="文本框 11"/>
          <p:cNvSpPr txBox="1"/>
          <p:nvPr/>
        </p:nvSpPr>
        <p:spPr>
          <a:xfrm>
            <a:off x="603250" y="2236470"/>
            <a:ext cx="5396230" cy="2301875"/>
          </a:xfrm>
          <a:prstGeom prst="rect">
            <a:avLst/>
          </a:prstGeom>
          <a:noFill/>
        </p:spPr>
        <p:txBody>
          <a:bodyPr wrap="square" rtlCol="0">
            <a:noAutofit/>
          </a:bodyPr>
          <a:p>
            <a:pPr indent="457200">
              <a:lnSpc>
                <a:spcPts val="2000"/>
              </a:lnSpc>
            </a:pPr>
            <a:r>
              <a:rPr lang="zh-CN" altLang="en-US" sz="1600" dirty="0">
                <a:solidFill>
                  <a:schemeClr val="bg1"/>
                </a:solidFill>
                <a:cs typeface="+mn-ea"/>
                <a:sym typeface="+mn-lt"/>
              </a:rPr>
              <a:t>正文内容，本段适应大段文字章节。如果文字较多的内容描述比较适合放在这里。</a:t>
            </a:r>
            <a:br>
              <a:rPr lang="en-US" altLang="zh-CN" sz="1600" dirty="0">
                <a:solidFill>
                  <a:schemeClr val="bg1"/>
                </a:solidFill>
                <a:cs typeface="+mn-ea"/>
                <a:sym typeface="+mn-lt"/>
              </a:rPr>
            </a:br>
            <a:endParaRPr lang="en-US" altLang="zh-CN" sz="1600" dirty="0">
              <a:solidFill>
                <a:schemeClr val="bg1"/>
              </a:solidFill>
              <a:cs typeface="+mn-ea"/>
              <a:sym typeface="+mn-lt"/>
            </a:endParaRPr>
          </a:p>
          <a:p>
            <a:pPr indent="457200">
              <a:lnSpc>
                <a:spcPts val="2000"/>
              </a:lnSpc>
            </a:pPr>
            <a:r>
              <a:rPr lang="zh-CN" altLang="en-US" sz="1600" dirty="0">
                <a:solidFill>
                  <a:schemeClr val="bg1"/>
                </a:solidFill>
                <a:cs typeface="+mn-ea"/>
                <a:sym typeface="+mn-lt"/>
              </a:rPr>
              <a:t>请您在此修改您的内容，或者将内容粘贴到记事本后，复制到此段落中。</a:t>
            </a:r>
            <a:endParaRPr lang="zh-CN" altLang="en-US" sz="1600" dirty="0">
              <a:solidFill>
                <a:schemeClr val="bg1"/>
              </a:solidFill>
              <a:cs typeface="+mn-ea"/>
              <a:sym typeface="+mn-lt"/>
            </a:endParaRPr>
          </a:p>
        </p:txBody>
      </p:sp>
      <p:cxnSp>
        <p:nvCxnSpPr>
          <p:cNvPr id="13" name="直接连接符 12"/>
          <p:cNvCxnSpPr/>
          <p:nvPr/>
        </p:nvCxnSpPr>
        <p:spPr>
          <a:xfrm flipV="1">
            <a:off x="717550" y="2050415"/>
            <a:ext cx="1830070" cy="1143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custDataLst>
      <p:tags r:id="rId3"/>
    </p:custDataLst>
  </p:cSld>
  <p:clrMapOvr>
    <a:masterClrMapping/>
  </p:clrMapOvr>
  <mc:AlternateContent xmlns:mc="http://schemas.openxmlformats.org/markup-compatibility/2006">
    <mc:Choice xmlns:p14="http://schemas.microsoft.com/office/powerpoint/2010/main" Requires="p14">
      <p:transition p14:dur="500">
        <p:random/>
      </p:transition>
    </mc:Choice>
    <mc:Fallback>
      <p:transition>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linds(horizontal)">
                                      <p:cBhvr>
                                        <p:cTn id="10" dur="500"/>
                                        <p:tgtEl>
                                          <p:spTgt spid="13"/>
                                        </p:tgtEl>
                                      </p:cBhvr>
                                    </p:animEffect>
                                  </p:childTnLst>
                                </p:cTn>
                              </p:par>
                              <p:par>
                                <p:cTn id="11" presetID="3" presetClass="entr" presetSubtype="1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linds(horizontal)">
                                      <p:cBhvr>
                                        <p:cTn id="13" dur="500"/>
                                        <p:tgtEl>
                                          <p:spTgt spid="7"/>
                                        </p:tgtEl>
                                      </p:cBhvr>
                                    </p:animEffect>
                                  </p:childTnLst>
                                </p:cTn>
                              </p:par>
                              <p:par>
                                <p:cTn id="14" presetID="55" presetClass="entr" presetSubtype="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1000" fill="hold"/>
                                        <p:tgtEl>
                                          <p:spTgt spid="3"/>
                                        </p:tgtEl>
                                        <p:attrNameLst>
                                          <p:attrName>ppt_w</p:attrName>
                                        </p:attrNameLst>
                                      </p:cBhvr>
                                      <p:tavLst>
                                        <p:tav tm="0">
                                          <p:val>
                                            <p:strVal val="#ppt_w*0.70"/>
                                          </p:val>
                                        </p:tav>
                                        <p:tav tm="100000">
                                          <p:val>
                                            <p:strVal val="#ppt_w"/>
                                          </p:val>
                                        </p:tav>
                                      </p:tavLst>
                                    </p:anim>
                                    <p:anim calcmode="lin" valueType="num">
                                      <p:cBhvr>
                                        <p:cTn id="17" dur="1000" fill="hold"/>
                                        <p:tgtEl>
                                          <p:spTgt spid="3"/>
                                        </p:tgtEl>
                                        <p:attrNameLst>
                                          <p:attrName>ppt_h</p:attrName>
                                        </p:attrNameLst>
                                      </p:cBhvr>
                                      <p:tavLst>
                                        <p:tav tm="0">
                                          <p:val>
                                            <p:strVal val="#ppt_h"/>
                                          </p:val>
                                        </p:tav>
                                        <p:tav tm="100000">
                                          <p:val>
                                            <p:strVal val="#ppt_h"/>
                                          </p:val>
                                        </p:tav>
                                      </p:tavLst>
                                    </p:anim>
                                    <p:animEffect transition="in" filter="fade">
                                      <p:cBhvr>
                                        <p:cTn id="18"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bldLvl="0" animBg="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BEAUTIFY_FLAG" val="#wm#"/>
  <p:tag name="KSO_WM_TEMPLATE_CATEGORY" val="custom"/>
  <p:tag name="KSO_WM_TEMPLATE_INDEX" val="20205081"/>
</p:tagLst>
</file>

<file path=ppt/tags/tag101.xml><?xml version="1.0" encoding="utf-8"?>
<p:tagLst xmlns:p="http://schemas.openxmlformats.org/presentationml/2006/main">
  <p:tag name="KSO_WM_BEAUTIFY_FLAG" val="#wm#"/>
  <p:tag name="KSO_WM_TEMPLATE_CATEGORY" val="custom"/>
  <p:tag name="KSO_WM_TEMPLATE_INDEX" val="20205081"/>
</p:tagLst>
</file>

<file path=ppt/tags/tag102.xml><?xml version="1.0" encoding="utf-8"?>
<p:tagLst xmlns:p="http://schemas.openxmlformats.org/presentationml/2006/main">
  <p:tag name="KSO_WM_BEAUTIFY_FLAG" val="#wm#"/>
  <p:tag name="KSO_WM_TEMPLATE_CATEGORY" val="custom"/>
  <p:tag name="KSO_WM_TEMPLATE_INDEX" val="20205081"/>
</p:tagLst>
</file>

<file path=ppt/tags/tag103.xml><?xml version="1.0" encoding="utf-8"?>
<p:tagLst xmlns:p="http://schemas.openxmlformats.org/presentationml/2006/main">
  <p:tag name="KSO_WM_BEAUTIFY_FLAG" val="#wm#"/>
  <p:tag name="KSO_WM_TEMPLATE_CATEGORY" val="custom"/>
  <p:tag name="KSO_WM_TEMPLATE_INDEX" val="20205081"/>
</p:tagLst>
</file>

<file path=ppt/tags/tag10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5.xml><?xml version="1.0" encoding="utf-8"?>
<p:tagLst xmlns:p="http://schemas.openxmlformats.org/presentationml/2006/main">
  <p:tag name="KSO_WM_BEAUTIFY_FLAG" val="#wm#"/>
  <p:tag name="KSO_WM_TEMPLATE_CATEGORY" val="custom"/>
  <p:tag name="KSO_WM_TEMPLATE_INDEX" val="20205081"/>
</p:tagLst>
</file>

<file path=ppt/tags/tag106.xml><?xml version="1.0" encoding="utf-8"?>
<p:tagLst xmlns:p="http://schemas.openxmlformats.org/presentationml/2006/main">
  <p:tag name="KSO_WM_BEAUTIFY_FLAG" val="#wm#"/>
  <p:tag name="KSO_WM_TEMPLATE_CATEGORY" val="custom"/>
  <p:tag name="KSO_WM_TEMPLATE_INDEX" val="20205081"/>
</p:tagLst>
</file>

<file path=ppt/tags/tag107.xml><?xml version="1.0" encoding="utf-8"?>
<p:tagLst xmlns:p="http://schemas.openxmlformats.org/presentationml/2006/main">
  <p:tag name="KSO_WM_BEAUTIFY_FLAG" val="#wm#"/>
  <p:tag name="KSO_WM_TEMPLATE_CATEGORY" val="custom"/>
  <p:tag name="KSO_WM_TEMPLATE_INDEX" val="20205081"/>
</p:tagLst>
</file>

<file path=ppt/tags/tag108.xml><?xml version="1.0" encoding="utf-8"?>
<p:tagLst xmlns:p="http://schemas.openxmlformats.org/presentationml/2006/main">
  <p:tag name="KSO_WM_BEAUTIFY_FLAG" val="#wm#"/>
  <p:tag name="KSO_WM_TEMPLATE_CATEGORY" val="custom"/>
  <p:tag name="KSO_WM_TEMPLATE_INDEX" val="20205081"/>
</p:tagLst>
</file>

<file path=ppt/tags/tag10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PP_MARK_KEY" val="0ed26463-97d5-42bf-8c01-4433e6feea9c"/>
  <p:tag name="COMMONDATA" val="eyJoZGlkIjoiNGE3NTYxMmJiMmIwOTIwMjE4ZmIxNjhhNTA5MjM0NTAifQ=="/>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wm#"/>
  <p:tag name="KSO_WM_TEMPLATE_CATEGORY" val="custom"/>
  <p:tag name="KSO_WM_TEMPLATE_INDEX" val="20205081"/>
</p:tagLst>
</file>

<file path=ppt/tags/tag76.xml><?xml version="1.0" encoding="utf-8"?>
<p:tagLst xmlns:p="http://schemas.openxmlformats.org/presentationml/2006/main">
  <p:tag name="KSO_WM_BEAUTIFY_FLAG" val="#wm#"/>
  <p:tag name="KSO_WM_TEMPLATE_CATEGORY" val="custom"/>
  <p:tag name="KSO_WM_TEMPLATE_INDEX" val="20205081"/>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wm#"/>
  <p:tag name="KSO_WM_TEMPLATE_CATEGORY" val="custom"/>
  <p:tag name="KSO_WM_TEMPLATE_INDEX" val="20205081"/>
</p:tagLst>
</file>

<file path=ppt/tags/tag79.xml><?xml version="1.0" encoding="utf-8"?>
<p:tagLst xmlns:p="http://schemas.openxmlformats.org/presentationml/2006/main">
  <p:tag name="KSO_WM_BEAUTIFY_FLAG" val="#wm#"/>
  <p:tag name="KSO_WM_TEMPLATE_CATEGORY" val="custom"/>
  <p:tag name="KSO_WM_TEMPLATE_INDEX" val="2020508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1.xml><?xml version="1.0" encoding="utf-8"?>
<p:tagLst xmlns:p="http://schemas.openxmlformats.org/presentationml/2006/main">
  <p:tag name="KSO_WM_BEAUTIFY_FLAG" val="#wm#"/>
  <p:tag name="KSO_WM_TEMPLATE_CATEGORY" val="custom"/>
  <p:tag name="KSO_WM_TEMPLATE_INDEX" val="20205081"/>
</p:tagLst>
</file>

<file path=ppt/tags/tag82.xml><?xml version="1.0" encoding="utf-8"?>
<p:tagLst xmlns:p="http://schemas.openxmlformats.org/presentationml/2006/main">
  <p:tag name="KSO_WM_BEAUTIFY_FLAG" val="#wm#"/>
  <p:tag name="KSO_WM_TEMPLATE_CATEGORY" val="custom"/>
  <p:tag name="KSO_WM_TEMPLATE_INDEX" val="20205081"/>
</p:tagLst>
</file>

<file path=ppt/tags/tag83.xml><?xml version="1.0" encoding="utf-8"?>
<p:tagLst xmlns:p="http://schemas.openxmlformats.org/presentationml/2006/main">
  <p:tag name="KSO_WM_UNIT_PLACING_PICTURE_USER_VIEWPORT" val="{&quot;height&quot;:7785,&quot;width&quot;:19200}"/>
</p:tagLst>
</file>

<file path=ppt/tags/tag84.xml><?xml version="1.0" encoding="utf-8"?>
<p:tagLst xmlns:p="http://schemas.openxmlformats.org/presentationml/2006/main">
  <p:tag name="KSO_WM_BEAUTIFY_FLAG" val="#wm#"/>
  <p:tag name="KSO_WM_TEMPLATE_CATEGORY" val="custom"/>
  <p:tag name="KSO_WM_TEMPLATE_INDEX" val="20205081"/>
</p:tagLst>
</file>

<file path=ppt/tags/tag85.xml><?xml version="1.0" encoding="utf-8"?>
<p:tagLst xmlns:p="http://schemas.openxmlformats.org/presentationml/2006/main">
  <p:tag name="KSO_WM_BEAUTIFY_FLAG" val="#wm#"/>
  <p:tag name="KSO_WM_TEMPLATE_CATEGORY" val="custom"/>
  <p:tag name="KSO_WM_TEMPLATE_INDEX" val="20205081"/>
</p:tagLst>
</file>

<file path=ppt/tags/tag86.xml><?xml version="1.0" encoding="utf-8"?>
<p:tagLst xmlns:p="http://schemas.openxmlformats.org/presentationml/2006/main">
  <p:tag name="KSO_WM_BEAUTIFY_FLAG" val="#wm#"/>
  <p:tag name="KSO_WM_TEMPLATE_CATEGORY" val="custom"/>
  <p:tag name="KSO_WM_TEMPLATE_INDEX" val="20205081"/>
</p:tagLst>
</file>

<file path=ppt/tags/tag87.xml><?xml version="1.0" encoding="utf-8"?>
<p:tagLst xmlns:p="http://schemas.openxmlformats.org/presentationml/2006/main">
  <p:tag name="KSO_WM_BEAUTIFY_FLAG" val="#wm#"/>
  <p:tag name="KSO_WM_TEMPLATE_CATEGORY" val="custom"/>
  <p:tag name="KSO_WM_TEMPLATE_INDEX" val="20205081"/>
</p:tagLst>
</file>

<file path=ppt/tags/tag8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wm#"/>
  <p:tag name="KSO_WM_TEMPLATE_CATEGORY" val="custom"/>
  <p:tag name="KSO_WM_TEMPLATE_INDEX" val="20205081"/>
</p:tagLst>
</file>

<file path=ppt/tags/tag99.xml><?xml version="1.0" encoding="utf-8"?>
<p:tagLst xmlns:p="http://schemas.openxmlformats.org/presentationml/2006/main">
  <p:tag name="KSO_WM_BEAUTIFY_FLAG" val="#wm#"/>
  <p:tag name="KSO_WM_TEMPLATE_CATEGORY" val="custom"/>
  <p:tag name="KSO_WM_TEMPLATE_INDEX" val="20205081"/>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字魂57号-创细黑"/>
        <a:ea typeface="字魂59号-创粗黑"/>
        <a:cs typeface=""/>
      </a:majorFont>
      <a:minorFont>
        <a:latin typeface="字魂57号-创细黑"/>
        <a:ea typeface="字魂59号-创粗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5B54B6"/>
        </a:solidFill>
        <a:ln w="127000">
          <a:noFill/>
        </a:ln>
      </a:spPr>
      <a:bodyPr rtlCol="0" anchor="ctr"/>
      <a:lstStyle>
        <a:defPPr algn="ctr">
          <a:defRPr lang="zh-CN" altLang="en-US" sz="1600">
            <a:latin typeface="字魂59号-创粗黑" panose="00000500000000000000" charset="-122"/>
            <a:ea typeface="字魂59号-创粗黑" panose="00000500000000000000" charset="-122"/>
            <a:cs typeface="字魂59号-创粗黑" panose="00000500000000000000" charset="-122"/>
          </a:defRPr>
        </a:defPPr>
      </a:lstStyle>
      <a:style>
        <a:lnRef idx="2">
          <a:srgbClr val="D70000">
            <a:shade val="50000"/>
          </a:srgbClr>
        </a:lnRef>
        <a:fillRef idx="1">
          <a:srgbClr val="D70000"/>
        </a:fillRef>
        <a:effectRef idx="0">
          <a:srgbClr val="D70000"/>
        </a:effectRef>
        <a:fontRef idx="minor">
          <a:sysClr val="window" lastClr="FFFFFF"/>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字魂59号-创粗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字魂59号-创粗黑"/>
        <a:ea typeface=""/>
        <a:cs typeface=""/>
        <a:font script="Jpan" typeface="ＭＳ Ｐゴシック"/>
        <a:font script="Hang" typeface="맑은 고딕"/>
        <a:font script="Hans" typeface="字魂59号-创粗黑"/>
        <a:font script="Hant" typeface="新細明體"/>
        <a:font script="Arab" typeface="字魂57号-创细黑"/>
        <a:font script="Hebr" typeface="字魂57号-创细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字魂57号-创细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字魂59号-创粗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字魂59号-创粗黑"/>
        <a:ea typeface=""/>
        <a:cs typeface=""/>
        <a:font script="Jpan" typeface="ＭＳ Ｐゴシック"/>
        <a:font script="Hang" typeface="맑은 고딕"/>
        <a:font script="Hans" typeface="字魂59号-创粗黑"/>
        <a:font script="Hant" typeface="新細明體"/>
        <a:font script="Arab" typeface="字魂57号-创细黑"/>
        <a:font script="Hebr" typeface="字魂57号-创细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字魂57号-创细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3401</Words>
  <Application>WPS 演示</Application>
  <PresentationFormat>宽屏</PresentationFormat>
  <Paragraphs>474</Paragraphs>
  <Slides>27</Slides>
  <Notes>4</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27</vt:i4>
      </vt:variant>
    </vt:vector>
  </HeadingPairs>
  <TitlesOfParts>
    <vt:vector size="50" baseType="lpstr">
      <vt:lpstr>Arial</vt:lpstr>
      <vt:lpstr>宋体</vt:lpstr>
      <vt:lpstr>Wingdings</vt:lpstr>
      <vt:lpstr>字魂57号-创细黑</vt:lpstr>
      <vt:lpstr>黑体</vt:lpstr>
      <vt:lpstr>字魂59号-创粗黑</vt:lpstr>
      <vt:lpstr>Wingdings</vt:lpstr>
      <vt:lpstr>字魂63号-泡泡体</vt:lpstr>
      <vt:lpstr>字魂58号-创中黑</vt:lpstr>
      <vt:lpstr>微软雅黑</vt:lpstr>
      <vt:lpstr>Calibri</vt:lpstr>
      <vt:lpstr>Arial</vt:lpstr>
      <vt:lpstr>Helvetica Light</vt:lpstr>
      <vt:lpstr>Arial Unicode MS</vt:lpstr>
      <vt:lpstr>Gill Sans</vt:lpstr>
      <vt:lpstr>Segoe UI</vt:lpstr>
      <vt:lpstr>Bebas</vt:lpstr>
      <vt:lpstr>Open Sans</vt:lpstr>
      <vt:lpstr>Gill Sans MT</vt:lpstr>
      <vt:lpstr>Segoe Print</vt:lpstr>
      <vt:lpstr>字魂59号-创粗黑</vt:lpstr>
      <vt:lpstr>字魂57号-创细黑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12445</cp:lastModifiedBy>
  <cp:revision>196</cp:revision>
  <dcterms:created xsi:type="dcterms:W3CDTF">2019-06-19T02:08:00Z</dcterms:created>
  <dcterms:modified xsi:type="dcterms:W3CDTF">2023-03-29T12:20:59Z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2052-11.1.0.13703</vt:lpwstr>
  </property>
  <property fmtid="{D5CDD505-2E9C-101B-9397-08002B2CF9AE}" pid="3" name="ICV">
    <vt:lpwstr>AF05577CE6F444B9A5557C3B8B262497</vt:lpwstr>
  </property>
</Properties>
</file>